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6" r:id="rId4"/>
    <p:sldId id="268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FBD5F-8293-485C-85E8-7CAC81D925DE}" v="13" dt="2026-05-04T14:36:32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D91D-D637-2B51-0DA5-8BE5C9830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65414-A672-0189-A993-6755BAC9D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893DE-B5F1-B756-4D88-06026DF5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F45A4-BA24-1F48-4C04-452B72EF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76B96-5943-3C1B-26D6-78439274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9883-3F3B-199F-FA16-BDE9666B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508B4-DD9B-2A9E-621A-1A752C023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76D88-3B0B-683C-A3EF-64074470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3CB09-B113-8FD7-EA1C-8E95F239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00CED-4F2A-2788-C5F6-D2EC521C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AA314-8D13-20F3-DC2E-B8F04F4CB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73F01-1AFE-3380-927C-9C66645A5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F1A5-4742-D494-2475-4F8E8783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FA64-EE0D-743E-DA54-11048A21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39D4-0856-8AC1-7D46-C53218E0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008B-CE41-D3A5-66BB-D93D294D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E162-ACAA-3115-AE01-0000F85ED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AB7F-4ED7-D533-D85D-6BE3C6AB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5428-5D9A-175A-27BB-5DB6F74D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9753-262E-C5E4-79AF-1FDF252D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B64A-669D-DA80-58A3-E3D2135A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7B24F-1D68-C441-8331-9A9FFFA7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1583F-DB56-08F2-5B21-4ED9F0BB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60BCA-88A9-F336-4109-46F79D02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44D7-A690-7A66-A0A7-2016FAA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7E-709E-0109-8DBC-41C7276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F090-318C-CFA2-D3DE-AD7D636EA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C8DA7-E3E0-341F-0041-49BD6C17F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4423D-44E4-E7CF-AC59-A4E4F71A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033DE-4A52-524A-F02A-D6E5E162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8A5F8-0CF9-897D-BB33-14BE469A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0361-68E2-3D85-2B88-8C83E239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2A776-808C-7786-1508-35B542061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A5EBF-7D7B-B2B6-C851-63A6E253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04ADC-19A8-594D-8BE2-98C62222B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32F02-C5CC-E08E-FC99-74B44CE50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F43DE-5FB1-CE53-9077-37D305F9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D5A0C-8B1B-A67C-4C1A-3692D47B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1D0A5-D332-2A0D-D4A3-72C11885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837D-5A69-9743-CEB4-D09128BB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8A8A8-8034-3423-E885-7181A74B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822AF-79D5-BA28-5993-E1DA3168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E06E2-0D86-0D1B-2A21-5BC41978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4ED6F-4D7F-0111-4986-83962EFD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EE0C5-6433-ABB6-D21C-F097894C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1F1DC-B791-AD86-6063-DE12BD3F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6872-BFA5-820A-E7D3-F7BA7469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E588-F2BE-5673-97EE-08CC163C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43E89-DA04-889C-E8E7-8ACF7B757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640CA-5943-7CFE-F456-838D5DA8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B59D5-7813-725C-C074-F4AD4AFD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CC358-933D-1025-27D0-F6C59ADB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F32D-4342-EBE1-F700-F3C1C151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F527C-5094-FA90-A46D-A69FB94F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81C23-2803-9514-B5B0-2CA2A58A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A740D-019C-0556-28B5-3521B52D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799AB-A197-DAAD-9478-5DDB1E0C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A5E00-54E8-9F6F-7347-9BF6A2B0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7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01BDB-7531-E67D-F503-30ED7B73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DD0A-A0A6-10A0-7FA2-1DF086C1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D1219-01CA-2BEC-7400-096E60725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52685-DBD7-4BB7-B0B6-2D9C7C4B63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FE6D9-F42F-DD2F-56DC-CE1FF3147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EAEE-FA4A-B069-7AD6-003566FC0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2DDEB-E5D6-46A1-BF80-9C07C0AB2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yworkday.wisconsin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18BA3-C5A6-C3EB-44F2-5A3A645AC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314" r="2827" b="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24C34-4EDD-279C-6804-04E0003D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Getting to know your WRS Statement of Benefits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B4E55-8F51-BB73-08BE-6B1893336B21}"/>
              </a:ext>
            </a:extLst>
          </p:cNvPr>
          <p:cNvSpPr txBox="1"/>
          <p:nvPr/>
        </p:nvSpPr>
        <p:spPr>
          <a:xfrm>
            <a:off x="609737" y="4705350"/>
            <a:ext cx="3822189" cy="125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Presented By: Steve Marshall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Director of Human Resources -         UW Whitewater</a:t>
            </a:r>
          </a:p>
        </p:txBody>
      </p:sp>
    </p:spTree>
    <p:extLst>
      <p:ext uri="{BB962C8B-B14F-4D97-AF65-F5344CB8AC3E}">
        <p14:creationId xmlns:p14="http://schemas.microsoft.com/office/powerpoint/2010/main" val="227430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CE22-BCF6-46B5-4C5F-730314F5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6BA1A-C9A9-6AD2-94EE-825E3A85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7BAB8-E771-559F-F992-DE2D9A59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2" y="132920"/>
            <a:ext cx="11503391" cy="65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353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64F1-BA67-F56F-DB92-39D1692C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049C7-9CB8-0D56-908C-8456192B7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E1E5B-6645-4690-83C1-AECCC5B5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55" y="0"/>
            <a:ext cx="12223955" cy="68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378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92F1-2CFC-B190-AFC6-B624718A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89166-0E84-6E3D-10B0-FE786DBDC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35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78DF5-0354-5C73-6EBF-14FBD58EA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80" y="4335333"/>
            <a:ext cx="11935319" cy="24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276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A0A9-747B-C148-F3E8-1ADF1D5F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63BE93-A1F8-F7C4-12A8-AC7D0F9B0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BE1887-542F-1BFC-F3A6-F6386C24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5851"/>
            <a:ext cx="12192000" cy="892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4C73D-E2BB-FEA7-DBEC-9401E4F5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828"/>
            <a:ext cx="12192000" cy="61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337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D1F3-CF66-E9B2-5A5E-D683BA7F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041BC6-0842-066C-3F56-D37433A44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20" y="64352"/>
            <a:ext cx="11605127" cy="64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0023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48EA-58B4-EA19-5EBC-D46E94F4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2C39-F50C-8CBB-3E63-EE9BE361A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528E6-0080-5427-CF4C-B3399430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5" y="186311"/>
            <a:ext cx="11709030" cy="1639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4F91D1-698C-DF6E-F5BA-96E56C66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8" y="1589087"/>
            <a:ext cx="11960042" cy="1258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BE25C7-CEB0-018F-442A-62A93139F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53" y="2914650"/>
            <a:ext cx="11660435" cy="35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034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1ED0E-EF76-6CBE-E897-C380AB50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ETF: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D3724-FA19-937B-56FA-34099310C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672" y="643466"/>
            <a:ext cx="5939987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309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0DB11-7F2E-E792-80A8-23D00EAE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13" y="643467"/>
            <a:ext cx="6366932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E6BD1-9E28-FEFD-4354-B01EEB80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41" r="1801" b="-2"/>
          <a:stretch>
            <a:fillRect/>
          </a:stretch>
        </p:blipFill>
        <p:spPr>
          <a:xfrm>
            <a:off x="6975783" y="2446837"/>
            <a:ext cx="4431366" cy="2831848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23A21-11BF-C685-1689-ED8660AFDF4E}"/>
              </a:ext>
            </a:extLst>
          </p:cNvPr>
          <p:cNvSpPr txBox="1"/>
          <p:nvPr/>
        </p:nvSpPr>
        <p:spPr>
          <a:xfrm>
            <a:off x="6521285" y="5359323"/>
            <a:ext cx="5524039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7030A0"/>
                </a:solidFill>
              </a:rPr>
              <a:t>Steve Marshall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7030A0"/>
                </a:solidFill>
              </a:rPr>
              <a:t>marshals@uww.edu </a:t>
            </a:r>
          </a:p>
        </p:txBody>
      </p:sp>
    </p:spTree>
    <p:extLst>
      <p:ext uri="{BB962C8B-B14F-4D97-AF65-F5344CB8AC3E}">
        <p14:creationId xmlns:p14="http://schemas.microsoft.com/office/powerpoint/2010/main" val="29663754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73F0-5152-E8A9-77DB-6A71330E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6008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You can access your ETF Annual Statement of Benefits directly from Workday following the directions below, or you can access 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etf.wi.gov/my-benefits</a:t>
            </a:r>
            <a:r>
              <a:rPr lang="en-US" dirty="0"/>
              <a:t>, then follow the last bullet point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Universities of Wisconsin employees covered by the Wisconsin Retirement System (WRS) can view their WRS Statement of Benefits by logging into Workday (</a:t>
            </a:r>
            <a:r>
              <a:rPr lang="en-US" dirty="0">
                <a:hlinkClick r:id="rId2"/>
              </a:rPr>
              <a:t>myworkday.wisconsin.edu</a:t>
            </a:r>
            <a:r>
              <a:rPr lang="en-US" dirty="0"/>
              <a:t>).</a:t>
            </a:r>
          </a:p>
          <a:p>
            <a:r>
              <a:rPr lang="en-US" dirty="0"/>
              <a:t> Once in Workday, from the Menu in the left go to Personal, then select Benefits and Pay. </a:t>
            </a:r>
          </a:p>
          <a:p>
            <a:r>
              <a:rPr lang="en-US" dirty="0"/>
              <a:t>In the Suggested Links select, </a:t>
            </a:r>
            <a:r>
              <a:rPr lang="en-US" i="1" dirty="0"/>
              <a:t>My Benefits</a:t>
            </a:r>
            <a:r>
              <a:rPr lang="en-US" dirty="0"/>
              <a:t> which will take you to the My Benefits for Members web page. </a:t>
            </a:r>
          </a:p>
          <a:p>
            <a:r>
              <a:rPr lang="en-US" dirty="0"/>
              <a:t>From the My Benefits for Members web page go to My Annual Statement of Benefits then select Go to Annual Statement.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Updated WRS Statement of Benefits are provided annually, typically in April of each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F04E32-48F7-313D-E8AF-359CCFDF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8" y="3563285"/>
            <a:ext cx="6168615" cy="3226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02A4B-E323-7436-CF97-54042725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89" y="67984"/>
            <a:ext cx="6168614" cy="3495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8F5B26-A600-4057-50D3-2CAB75886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643" y="67985"/>
            <a:ext cx="5879357" cy="2492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F3E802-E7B7-DE03-1DD6-7A97F946B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844" y="2560321"/>
            <a:ext cx="5512954" cy="42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595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3856-685E-2D50-5536-321946FA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48ACC-A16A-AAE4-70D3-C365EA1E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2450"/>
            <a:ext cx="12287250" cy="5086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8CCC36-314A-5E40-29FD-F8E201FB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4533900"/>
            <a:ext cx="12192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029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3C7C-BDCF-CC25-A133-10D7592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61620"/>
            <a:ext cx="10515600" cy="705154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86EE4-B01B-8417-0AD0-6D54BFEC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4" y="3810000"/>
            <a:ext cx="8073061" cy="288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7DCD9-9F01-7BAB-F729-DD56E4AA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"/>
            <a:ext cx="11553825" cy="37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0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5F77-86E6-47AC-9F21-5A4AD33A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605D9-A353-F82E-6A4F-25640178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6" y="233396"/>
            <a:ext cx="11945579" cy="66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5865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FA34-C4E1-CCA6-83C2-83D9702B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96BA3B-C32B-9629-1370-852D6D1CA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546" y="3990975"/>
            <a:ext cx="9554908" cy="286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D4A212-D8F6-7DD5-16EC-F00499B9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" y="1"/>
            <a:ext cx="12192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551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1434-DEB4-82E7-7A1A-AC6D8B98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F952-0D4E-7D73-61AB-41E92739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BA487-E5EA-787E-C727-AABF4405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194"/>
            <a:ext cx="12192000" cy="39228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9F4D73-40B1-1BE4-8BB5-2F4C2BAE4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62" y="2773346"/>
            <a:ext cx="4711849" cy="418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2F2FF-3827-A2D5-9BFF-AF9FA358F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3208"/>
            <a:ext cx="12192000" cy="67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093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384C8D-C180-CCAC-9949-C561BB5B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0" y="132234"/>
            <a:ext cx="10951285" cy="650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572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8699</TotalTime>
  <Words>177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Wingdings 3</vt:lpstr>
      <vt:lpstr>Office Theme</vt:lpstr>
      <vt:lpstr>Getting to know your WRS Statement of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ETF:</vt:lpstr>
      <vt:lpstr>PowerPoint Presentation</vt:lpstr>
    </vt:vector>
  </TitlesOfParts>
  <Company>UW-Whitewater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Marshall, Steven</dc:creator>
  <cp:lastModifiedBy>Fu, Yu</cp:lastModifiedBy>
  <cp:revision>2</cp:revision>
  <dcterms:created xsi:type="dcterms:W3CDTF">2026-04-22T18:02:13Z</dcterms:created>
  <dcterms:modified xsi:type="dcterms:W3CDTF">2026-06-11T20:40:32Z</dcterms:modified>
</cp:coreProperties>
</file>