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1" r:id="rId4"/>
  </p:sldMasterIdLst>
  <p:notesMasterIdLst>
    <p:notesMasterId r:id="rId14"/>
  </p:notesMasterIdLst>
  <p:handoutMasterIdLst>
    <p:handoutMasterId r:id="rId15"/>
  </p:handoutMasterIdLst>
  <p:sldIdLst>
    <p:sldId id="262" r:id="rId5"/>
    <p:sldId id="27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2" pos="2880">
          <p15:clr>
            <a:srgbClr val="A4A3A4"/>
          </p15:clr>
        </p15:guide>
        <p15:guide id="1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e Bonaduce" initials="J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4BF"/>
    <a:srgbClr val="AA2576"/>
    <a:srgbClr val="7C2855"/>
    <a:srgbClr val="80AF2B"/>
    <a:srgbClr val="3E8749"/>
    <a:srgbClr val="3EB1C8"/>
    <a:srgbClr val="EFEFEF"/>
    <a:srgbClr val="E1E1E1"/>
    <a:srgbClr val="EBEBEB"/>
    <a:srgbClr val="EDECEA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689" autoAdjust="0"/>
    <p:restoredTop sz="96327" autoAdjust="0"/>
  </p:normalViewPr>
  <p:slideViewPr>
    <p:cSldViewPr snapToGrid="0" snapToObjects="1">
      <p:cViewPr varScale="1">
        <p:scale>
          <a:sx n="142" d="100"/>
          <a:sy n="142" d="100"/>
        </p:scale>
        <p:origin x="1170" y="114"/>
      </p:cViewPr>
      <p:guideLst>
        <p:guide pos="2880"/>
        <p:guide orient="horz" pos="162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50" d="100"/>
          <a:sy n="50" d="100"/>
        </p:scale>
        <p:origin x="2684" y="28"/>
      </p:cViewPr>
      <p:guideLst/>
    </p:cSldViewPr>
  </p:notesViewPr>
  <p:gridSpacing cx="57150" cy="5715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ED5FAC5-5577-4C66-B103-6C97E90BE3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C48C4F8-19A6-418D-AC35-268DEFC96B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9AE26-96E5-441E-8B43-668033BA8395}" type="datetimeFigureOut">
              <a:rPr lang="en-US" smtClean="0"/>
              <a:t>3/7/2024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526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C0433DE-1364-704A-B497-035A6F5EB6BA}" type="datetimeFigureOut">
              <a:rPr lang="en-US" smtClean="0"/>
              <a:t>3/7/2024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C1B17E0-72A3-CE43-B7F2-C6CC0C1EB1D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02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debar gradient"/>
          <p:cNvSpPr/>
          <p:nvPr userDrawn="1"/>
        </p:nvSpPr>
        <p:spPr>
          <a:xfrm rot="10800000" flipV="1">
            <a:off x="0" y="0"/>
            <a:ext cx="9144000" cy="4987917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819374" y="1317034"/>
            <a:ext cx="5505254" cy="497365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 i="0" cap="all" spc="10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852329" y="1974651"/>
            <a:ext cx="7439343" cy="1032292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320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A6AB77-6C13-A84F-A123-5A2D90D6C0C3}"/>
              </a:ext>
            </a:extLst>
          </p:cNvPr>
          <p:cNvSpPr/>
          <p:nvPr userDrawn="1"/>
        </p:nvSpPr>
        <p:spPr>
          <a:xfrm>
            <a:off x="1" y="4601817"/>
            <a:ext cx="9144000" cy="5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WHS Logo">
            <a:extLst>
              <a:ext uri="{FF2B5EF4-FFF2-40B4-BE49-F238E27FC236}">
                <a16:creationId xmlns:a16="http://schemas.microsoft.com/office/drawing/2014/main" id="{03E86D15-5A42-D842-8472-92A2E1C4D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282" y="4749150"/>
            <a:ext cx="581437" cy="238767"/>
          </a:xfrm>
          <a:prstGeom prst="rect">
            <a:avLst/>
          </a:prstGeom>
        </p:spPr>
      </p:pic>
      <p:sp>
        <p:nvSpPr>
          <p:cNvPr id="10" name="caption">
            <a:extLst>
              <a:ext uri="{FF2B5EF4-FFF2-40B4-BE49-F238E27FC236}">
                <a16:creationId xmlns:a16="http://schemas.microsoft.com/office/drawing/2014/main" id="{7BD47F99-36DC-9A48-9D56-96584A11AB4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03809" y="3395421"/>
            <a:ext cx="3936382" cy="184666"/>
          </a:xfrm>
        </p:spPr>
        <p:txBody>
          <a:bodyPr wrap="square" anchor="t" anchorCtr="0">
            <a:sp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294C8AA-955C-EA4D-A62D-3355A674FEA1}"/>
              </a:ext>
            </a:extLst>
          </p:cNvPr>
          <p:cNvCxnSpPr/>
          <p:nvPr userDrawn="1"/>
        </p:nvCxnSpPr>
        <p:spPr>
          <a:xfrm>
            <a:off x="4156736" y="3151908"/>
            <a:ext cx="7773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222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dient panel"/>
          <p:cNvSpPr/>
          <p:nvPr userDrawn="1"/>
        </p:nvSpPr>
        <p:spPr>
          <a:xfrm>
            <a:off x="1" y="0"/>
            <a:ext cx="3200399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ption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766754"/>
            <a:ext cx="2286000" cy="3693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457201" y="844550"/>
            <a:ext cx="2285999" cy="2171432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8FE652-DEB1-AD45-A706-0CFB39815F73}"/>
              </a:ext>
            </a:extLst>
          </p:cNvPr>
          <p:cNvSpPr/>
          <p:nvPr userDrawn="1"/>
        </p:nvSpPr>
        <p:spPr>
          <a:xfrm>
            <a:off x="1" y="4601817"/>
            <a:ext cx="3200399" cy="5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+">
            <a:extLst>
              <a:ext uri="{FF2B5EF4-FFF2-40B4-BE49-F238E27FC236}">
                <a16:creationId xmlns:a16="http://schemas.microsoft.com/office/drawing/2014/main" id="{54B1B331-15FB-6A48-98B2-B0BAC12567BF}"/>
              </a:ext>
            </a:extLst>
          </p:cNvPr>
          <p:cNvSpPr txBox="1"/>
          <p:nvPr userDrawn="1"/>
        </p:nvSpPr>
        <p:spPr>
          <a:xfrm>
            <a:off x="1246204" y="4694018"/>
            <a:ext cx="148755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53565A"/>
                </a:solidFill>
                <a:cs typeface="Lato Light"/>
              </a:rPr>
              <a:t>+ </a:t>
            </a:r>
          </a:p>
        </p:txBody>
      </p:sp>
      <p:sp>
        <p:nvSpPr>
          <p:cNvPr id="17" name="client logo">
            <a:extLst>
              <a:ext uri="{FF2B5EF4-FFF2-40B4-BE49-F238E27FC236}">
                <a16:creationId xmlns:a16="http://schemas.microsoft.com/office/drawing/2014/main" id="{31BB2DE4-16B0-5640-AAE9-23DCB825A3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1766" y="4621676"/>
            <a:ext cx="1030287" cy="493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18" name="whs logo">
            <a:extLst>
              <a:ext uri="{FF2B5EF4-FFF2-40B4-BE49-F238E27FC236}">
                <a16:creationId xmlns:a16="http://schemas.microsoft.com/office/drawing/2014/main" id="{4BEBDB77-8CE0-354F-B424-91B4BFD41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4B7587-19E5-6940-B2B2-2CBB90B83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397" y="0"/>
            <a:ext cx="5943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_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dient panel"/>
          <p:cNvSpPr/>
          <p:nvPr userDrawn="1"/>
        </p:nvSpPr>
        <p:spPr>
          <a:xfrm>
            <a:off x="1" y="0"/>
            <a:ext cx="3200399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51301"/>
            <a:ext cx="585216" cy="233678"/>
          </a:xfrm>
          <a:prstGeom prst="rect">
            <a:avLst/>
          </a:prstGeom>
        </p:spPr>
      </p:pic>
      <p:sp>
        <p:nvSpPr>
          <p:cNvPr id="4" name="caption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66754"/>
            <a:ext cx="2286000" cy="3693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1" y="844550"/>
            <a:ext cx="2285999" cy="2171432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5BC14-72F6-F04C-8F68-829F730CC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397" y="0"/>
            <a:ext cx="5943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dient panel"/>
          <p:cNvSpPr/>
          <p:nvPr userDrawn="1"/>
        </p:nvSpPr>
        <p:spPr>
          <a:xfrm>
            <a:off x="1" y="0"/>
            <a:ext cx="3200399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ption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766754"/>
            <a:ext cx="2286000" cy="3693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457201" y="844550"/>
            <a:ext cx="2285999" cy="2171432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68FE652-DEB1-AD45-A706-0CFB39815F73}"/>
              </a:ext>
            </a:extLst>
          </p:cNvPr>
          <p:cNvSpPr/>
          <p:nvPr userDrawn="1"/>
        </p:nvSpPr>
        <p:spPr>
          <a:xfrm>
            <a:off x="1" y="4601817"/>
            <a:ext cx="3200399" cy="5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+">
            <a:extLst>
              <a:ext uri="{FF2B5EF4-FFF2-40B4-BE49-F238E27FC236}">
                <a16:creationId xmlns:a16="http://schemas.microsoft.com/office/drawing/2014/main" id="{54B1B331-15FB-6A48-98B2-B0BAC12567BF}"/>
              </a:ext>
            </a:extLst>
          </p:cNvPr>
          <p:cNvSpPr txBox="1"/>
          <p:nvPr userDrawn="1"/>
        </p:nvSpPr>
        <p:spPr>
          <a:xfrm>
            <a:off x="1246204" y="4694018"/>
            <a:ext cx="148755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53565A"/>
                </a:solidFill>
                <a:cs typeface="Lato Light"/>
              </a:rPr>
              <a:t>+ </a:t>
            </a:r>
          </a:p>
        </p:txBody>
      </p:sp>
      <p:sp>
        <p:nvSpPr>
          <p:cNvPr id="17" name="client logo">
            <a:extLst>
              <a:ext uri="{FF2B5EF4-FFF2-40B4-BE49-F238E27FC236}">
                <a16:creationId xmlns:a16="http://schemas.microsoft.com/office/drawing/2014/main" id="{31BB2DE4-16B0-5640-AAE9-23DCB825A38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1766" y="4621676"/>
            <a:ext cx="1030287" cy="493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18" name="whs logo">
            <a:extLst>
              <a:ext uri="{FF2B5EF4-FFF2-40B4-BE49-F238E27FC236}">
                <a16:creationId xmlns:a16="http://schemas.microsoft.com/office/drawing/2014/main" id="{4BEBDB77-8CE0-354F-B424-91B4BFD416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DF3070-19E2-D540-AB6D-A7F9D69AA3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397" y="0"/>
            <a:ext cx="5943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305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lide Divider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B380C7-C296-214D-9E4A-DFC00747E8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56087" cy="5143498"/>
          </a:xfrm>
          <a:prstGeom prst="rect">
            <a:avLst/>
          </a:prstGeom>
        </p:spPr>
      </p:pic>
      <p:sp>
        <p:nvSpPr>
          <p:cNvPr id="6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86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0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pic>
        <p:nvPicPr>
          <p:cNvPr id="12" name="logo white">
            <a:extLst>
              <a:ext uri="{FF2B5EF4-FFF2-40B4-BE49-F238E27FC236}">
                <a16:creationId xmlns:a16="http://schemas.microsoft.com/office/drawing/2014/main" id="{49B0251F-542B-754D-B4CF-B0168C15EC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51301"/>
            <a:ext cx="585216" cy="2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728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FEC4D65-6CE3-1F46-930F-A489457803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sp>
        <p:nvSpPr>
          <p:cNvPr id="6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84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1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pic>
        <p:nvPicPr>
          <p:cNvPr id="15" name="logo white">
            <a:extLst>
              <a:ext uri="{FF2B5EF4-FFF2-40B4-BE49-F238E27FC236}">
                <a16:creationId xmlns:a16="http://schemas.microsoft.com/office/drawing/2014/main" id="{B2E5377C-172F-694B-AC52-EC37D060BB1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51301"/>
            <a:ext cx="585216" cy="2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6700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69162B-9FF6-634D-A82A-8829991A53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37" name="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  <p:sp>
        <p:nvSpPr>
          <p:cNvPr id="9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90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1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12567031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ivider_08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446F6E-E338-8E4E-A7F9-9ADACE215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  <p:sp>
        <p:nvSpPr>
          <p:cNvPr id="9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84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2366463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_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05A0B5-694D-3148-90CC-5CE5DD258E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90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0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1724B77-F267-634F-938B-5D9AEDA048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0053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lide Divider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AAF002-86C8-344F-9F37-990A08FB7D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6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83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0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DA6A1E-1A0B-3F4C-86AC-377DCAC1A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4895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ivider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AEDBDC-A2BC-B044-95E5-5F9971D21A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93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0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4189705-C266-7544-A005-E38E06C0E5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047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debar gradient"/>
          <p:cNvSpPr/>
          <p:nvPr userDrawn="1"/>
        </p:nvSpPr>
        <p:spPr>
          <a:xfrm rot="10800000" flipV="1">
            <a:off x="0" y="0"/>
            <a:ext cx="9144000" cy="4987917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0B99AED-491B-8A46-AB87-D7A2D2F9EC16}"/>
              </a:ext>
            </a:extLst>
          </p:cNvPr>
          <p:cNvSpPr/>
          <p:nvPr userDrawn="1"/>
        </p:nvSpPr>
        <p:spPr>
          <a:xfrm>
            <a:off x="1" y="4601817"/>
            <a:ext cx="9144000" cy="5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819374" y="1317034"/>
            <a:ext cx="5505254" cy="497365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 i="0" cap="all" spc="10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852329" y="1974651"/>
            <a:ext cx="7439343" cy="1021674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defRPr sz="320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sp>
        <p:nvSpPr>
          <p:cNvPr id="10" name="+">
            <a:extLst>
              <a:ext uri="{FF2B5EF4-FFF2-40B4-BE49-F238E27FC236}">
                <a16:creationId xmlns:a16="http://schemas.microsoft.com/office/drawing/2014/main" id="{E98412D1-752E-4441-A439-D403A7468D07}"/>
              </a:ext>
            </a:extLst>
          </p:cNvPr>
          <p:cNvSpPr txBox="1"/>
          <p:nvPr userDrawn="1"/>
        </p:nvSpPr>
        <p:spPr>
          <a:xfrm>
            <a:off x="4510323" y="4649260"/>
            <a:ext cx="148755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53565A"/>
                </a:solidFill>
                <a:cs typeface="Lato Light"/>
              </a:rPr>
              <a:t>+ </a:t>
            </a:r>
          </a:p>
        </p:txBody>
      </p:sp>
      <p:sp>
        <p:nvSpPr>
          <p:cNvPr id="13" name="client logo">
            <a:extLst>
              <a:ext uri="{FF2B5EF4-FFF2-40B4-BE49-F238E27FC236}">
                <a16:creationId xmlns:a16="http://schemas.microsoft.com/office/drawing/2014/main" id="{34D1ACD4-9F60-354C-93DB-D96BDAB3834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29863" y="4660901"/>
            <a:ext cx="1030287" cy="41171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14" name="whs logo">
            <a:extLst>
              <a:ext uri="{FF2B5EF4-FFF2-40B4-BE49-F238E27FC236}">
                <a16:creationId xmlns:a16="http://schemas.microsoft.com/office/drawing/2014/main" id="{3730E90A-E0C8-B34E-8C9B-D43989946B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4680" y="4749150"/>
            <a:ext cx="581437" cy="238767"/>
          </a:xfrm>
          <a:prstGeom prst="rect">
            <a:avLst/>
          </a:prstGeom>
        </p:spPr>
      </p:pic>
      <p:sp>
        <p:nvSpPr>
          <p:cNvPr id="16" name="caption">
            <a:extLst>
              <a:ext uri="{FF2B5EF4-FFF2-40B4-BE49-F238E27FC236}">
                <a16:creationId xmlns:a16="http://schemas.microsoft.com/office/drawing/2014/main" id="{9B091124-1EE4-AB4A-AB6E-D8D97C9233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4059" y="3395421"/>
            <a:ext cx="4415882" cy="184666"/>
          </a:xfrm>
        </p:spPr>
        <p:txBody>
          <a:bodyPr wrap="square" anchor="t" anchorCtr="0">
            <a:sp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65DBF4-C044-B748-AF77-87AFDCA94241}"/>
              </a:ext>
            </a:extLst>
          </p:cNvPr>
          <p:cNvCxnSpPr/>
          <p:nvPr userDrawn="1"/>
        </p:nvCxnSpPr>
        <p:spPr>
          <a:xfrm>
            <a:off x="4156736" y="3151908"/>
            <a:ext cx="77734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77410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lide Divider_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erson on a bed&#10;&#10;Description automatically generated">
            <a:extLst>
              <a:ext uri="{FF2B5EF4-FFF2-40B4-BE49-F238E27FC236}">
                <a16:creationId xmlns:a16="http://schemas.microsoft.com/office/drawing/2014/main" id="{A28788F2-1762-AC48-A301-34352BA88B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6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83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0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8DA6A1E-1A0B-3F4C-86AC-377DCAC1A7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3257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ss, outdoor, person, field&#10;&#10;Description automatically generated">
            <a:extLst>
              <a:ext uri="{FF2B5EF4-FFF2-40B4-BE49-F238E27FC236}">
                <a16:creationId xmlns:a16="http://schemas.microsoft.com/office/drawing/2014/main" id="{35E536E8-6F2C-2A4D-B964-DCFCB7AA67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logo whit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51301"/>
            <a:ext cx="585216" cy="233678"/>
          </a:xfrm>
          <a:prstGeom prst="rect">
            <a:avLst/>
          </a:prstGeom>
        </p:spPr>
      </p:pic>
      <p:sp>
        <p:nvSpPr>
          <p:cNvPr id="6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84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9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235234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sitting at a table&#10;&#10;Description automatically generated">
            <a:extLst>
              <a:ext uri="{FF2B5EF4-FFF2-40B4-BE49-F238E27FC236}">
                <a16:creationId xmlns:a16="http://schemas.microsoft.com/office/drawing/2014/main" id="{A5EAF52C-2256-3549-98AE-CE8023DD9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84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1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pic>
        <p:nvPicPr>
          <p:cNvPr id="8" name="logo white">
            <a:extLst>
              <a:ext uri="{FF2B5EF4-FFF2-40B4-BE49-F238E27FC236}">
                <a16:creationId xmlns:a16="http://schemas.microsoft.com/office/drawing/2014/main" id="{6C25CCCC-9DAA-7843-90A5-FB3FC97C0A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51301"/>
            <a:ext cx="585216" cy="23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5247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ivider_08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  <p:sp>
        <p:nvSpPr>
          <p:cNvPr id="9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84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40162209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ide Divider_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EAF52C-2256-3549-98AE-CE8023DD9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white frame"/>
          <p:cNvSpPr/>
          <p:nvPr userDrawn="1"/>
        </p:nvSpPr>
        <p:spPr>
          <a:xfrm>
            <a:off x="465137" y="476250"/>
            <a:ext cx="3474720" cy="4114800"/>
          </a:xfrm>
          <a:prstGeom prst="rect">
            <a:avLst/>
          </a:prstGeom>
          <a:solidFill>
            <a:schemeClr val="bg1">
              <a:alpha val="84000"/>
            </a:schemeClr>
          </a:solidFill>
          <a:ln w="6350" cap="sq">
            <a:solidFill>
              <a:schemeClr val="bg1">
                <a:lumMod val="7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726465" y="817085"/>
            <a:ext cx="2971800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1" name="Title"/>
          <p:cNvSpPr>
            <a:spLocks noGrp="1"/>
          </p:cNvSpPr>
          <p:nvPr>
            <p:ph type="ctrTitle" hasCustomPrompt="1"/>
          </p:nvPr>
        </p:nvSpPr>
        <p:spPr>
          <a:xfrm>
            <a:off x="726462" y="1474701"/>
            <a:ext cx="2971800" cy="240234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7BF05E-BC18-034B-BD59-5972D76E00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088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debar gradient"/>
          <p:cNvSpPr/>
          <p:nvPr/>
        </p:nvSpPr>
        <p:spPr>
          <a:xfrm rot="10800000"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99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6" name="logo-whi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23" y="4747507"/>
            <a:ext cx="578947" cy="237744"/>
          </a:xfrm>
          <a:prstGeom prst="rect">
            <a:avLst/>
          </a:prstGeom>
        </p:spPr>
      </p:pic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459022" y="1317034"/>
            <a:ext cx="7439339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459019" y="1974650"/>
            <a:ext cx="7439343" cy="165579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77910457-A123-FF43-8930-E5585AF74E67}"/>
              </a:ext>
            </a:extLst>
          </p:cNvPr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E957242-0600-3B41-9259-DB7E92DF1906}"/>
              </a:ext>
            </a:extLst>
          </p:cNvPr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footer div">
            <a:extLst>
              <a:ext uri="{FF2B5EF4-FFF2-40B4-BE49-F238E27FC236}">
                <a16:creationId xmlns:a16="http://schemas.microsoft.com/office/drawing/2014/main" id="{FD268063-1D73-D146-A5B2-AD3A361B57D1}"/>
              </a:ext>
            </a:extLst>
          </p:cNvPr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4527849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debar gradient"/>
          <p:cNvSpPr/>
          <p:nvPr/>
        </p:nvSpPr>
        <p:spPr>
          <a:xfrm rot="10800000"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1000">
                <a:srgbClr val="3E8749"/>
              </a:gs>
              <a:gs pos="100000">
                <a:srgbClr val="80AF2B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6" name="logo-whi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23" y="4747507"/>
            <a:ext cx="578947" cy="237744"/>
          </a:xfrm>
          <a:prstGeom prst="rect">
            <a:avLst/>
          </a:prstGeom>
        </p:spPr>
      </p:pic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459022" y="1317034"/>
            <a:ext cx="7439339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459019" y="1974650"/>
            <a:ext cx="7439343" cy="1664843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EAB7A990-4645-BE49-9D9E-2C6DD8027D01}"/>
              </a:ext>
            </a:extLst>
          </p:cNvPr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ADD7BB4-F537-3A4E-8380-2413DB52CB44}"/>
              </a:ext>
            </a:extLst>
          </p:cNvPr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footer div">
            <a:extLst>
              <a:ext uri="{FF2B5EF4-FFF2-40B4-BE49-F238E27FC236}">
                <a16:creationId xmlns:a16="http://schemas.microsoft.com/office/drawing/2014/main" id="{0A63773C-1501-7243-9697-78229F23D496}"/>
              </a:ext>
            </a:extLst>
          </p:cNvPr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4864460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debar gradient"/>
          <p:cNvSpPr/>
          <p:nvPr/>
        </p:nvSpPr>
        <p:spPr>
          <a:xfrm rot="10800000"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2000">
                <a:srgbClr val="7C2855"/>
              </a:gs>
              <a:gs pos="99000">
                <a:srgbClr val="AA2576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6" name="logo-whi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23" y="4747507"/>
            <a:ext cx="578947" cy="237744"/>
          </a:xfrm>
          <a:prstGeom prst="rect">
            <a:avLst/>
          </a:prstGeom>
        </p:spPr>
      </p:pic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459022" y="1317034"/>
            <a:ext cx="7439339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459019" y="1974650"/>
            <a:ext cx="7439343" cy="161052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00901677-D0D6-7C4F-8F37-35E1BE30EEFE}"/>
              </a:ext>
            </a:extLst>
          </p:cNvPr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D2E4D238-0D8A-A047-B8D8-DC5B5A7E0BB3}"/>
              </a:ext>
            </a:extLst>
          </p:cNvPr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footer div">
            <a:extLst>
              <a:ext uri="{FF2B5EF4-FFF2-40B4-BE49-F238E27FC236}">
                <a16:creationId xmlns:a16="http://schemas.microsoft.com/office/drawing/2014/main" id="{0F900A03-627A-1043-9162-2964D69052C0}"/>
              </a:ext>
            </a:extLst>
          </p:cNvPr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62030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debar gradient">
            <a:extLst>
              <a:ext uri="{FF2B5EF4-FFF2-40B4-BE49-F238E27FC236}">
                <a16:creationId xmlns:a16="http://schemas.microsoft.com/office/drawing/2014/main" id="{0A33821E-0546-2C4C-B0AF-C716915D5C21}"/>
              </a:ext>
            </a:extLst>
          </p:cNvPr>
          <p:cNvSpPr/>
          <p:nvPr userDrawn="1"/>
        </p:nvSpPr>
        <p:spPr>
          <a:xfrm rot="10800000"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90000">
                <a:schemeClr val="accent5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6" name="logo-whi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23" y="4747507"/>
            <a:ext cx="578947" cy="237744"/>
          </a:xfrm>
          <a:prstGeom prst="rect">
            <a:avLst/>
          </a:prstGeom>
        </p:spPr>
      </p:pic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459022" y="1317034"/>
            <a:ext cx="7439339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459019" y="1974650"/>
            <a:ext cx="7439343" cy="161052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sp>
        <p:nvSpPr>
          <p:cNvPr id="9" name="copyright">
            <a:extLst>
              <a:ext uri="{FF2B5EF4-FFF2-40B4-BE49-F238E27FC236}">
                <a16:creationId xmlns:a16="http://schemas.microsoft.com/office/drawing/2014/main" id="{B24B7847-6655-874E-8D7C-F4F8A1BFC330}"/>
              </a:ext>
            </a:extLst>
          </p:cNvPr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10" name="slide number">
            <a:extLst>
              <a:ext uri="{FF2B5EF4-FFF2-40B4-BE49-F238E27FC236}">
                <a16:creationId xmlns:a16="http://schemas.microsoft.com/office/drawing/2014/main" id="{8F18B5C1-D4C7-2D4D-9550-757FACD1BA72}"/>
              </a:ext>
            </a:extLst>
          </p:cNvPr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3" name="footer div">
            <a:extLst>
              <a:ext uri="{FF2B5EF4-FFF2-40B4-BE49-F238E27FC236}">
                <a16:creationId xmlns:a16="http://schemas.microsoft.com/office/drawing/2014/main" id="{25A83C0E-32C8-0B4F-B213-8A71CF72F7F1}"/>
              </a:ext>
            </a:extLst>
          </p:cNvPr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5247734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idebar gradient"/>
          <p:cNvSpPr/>
          <p:nvPr userDrawn="1"/>
        </p:nvSpPr>
        <p:spPr>
          <a:xfrm rot="10800000" flipV="1">
            <a:off x="5501383" y="-6"/>
            <a:ext cx="3642615" cy="5143506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1" name="sidebar mission"/>
          <p:cNvSpPr txBox="1"/>
          <p:nvPr userDrawn="1"/>
        </p:nvSpPr>
        <p:spPr>
          <a:xfrm>
            <a:off x="5907095" y="1248147"/>
            <a:ext cx="2847815" cy="1970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10000"/>
              </a:lnSpc>
              <a:tabLst/>
            </a:pPr>
            <a:r>
              <a:rPr lang="en-US" sz="1050" b="1" i="0" cap="all" spc="100" baseline="0" dirty="0">
                <a:solidFill>
                  <a:schemeClr val="bg1"/>
                </a:solidFill>
                <a:latin typeface="Lato" panose="020F0502020204030203" pitchFamily="34" charset="0"/>
                <a:ea typeface="Lato Light" charset="0"/>
                <a:cs typeface="Lato" panose="020F0502020204030203" pitchFamily="34" charset="0"/>
              </a:rPr>
              <a:t>WebMD Mission Statement</a:t>
            </a:r>
            <a:r>
              <a:rPr lang="en-US" sz="1200" b="1" i="0" cap="all" spc="100" baseline="0" dirty="0">
                <a:solidFill>
                  <a:schemeClr val="bg1"/>
                </a:solidFill>
                <a:latin typeface="Lato" panose="020F0502020204030203" pitchFamily="34" charset="0"/>
                <a:ea typeface="Lato Light" charset="0"/>
                <a:cs typeface="Lato" panose="020F0502020204030203" pitchFamily="34" charset="0"/>
              </a:rPr>
              <a:t> </a:t>
            </a:r>
          </a:p>
          <a:p>
            <a:pPr marL="0" indent="0">
              <a:lnSpc>
                <a:spcPct val="110000"/>
              </a:lnSpc>
              <a:tabLst/>
            </a:pPr>
            <a:endParaRPr lang="en-US" sz="700" b="0" i="0" spc="-1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marL="0" indent="0">
              <a:lnSpc>
                <a:spcPct val="112000"/>
              </a:lnSpc>
              <a:tabLst/>
            </a:pPr>
            <a:r>
              <a:rPr lang="en-US" sz="1800" b="0" i="0" spc="-1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To empower organizations and their populations to improve well-being through personalized, strategic partnerships.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>
          <a:xfrm>
            <a:off x="457200" y="479424"/>
            <a:ext cx="4563951" cy="4460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Edit Agenda Title</a:t>
            </a:r>
          </a:p>
        </p:txBody>
      </p:sp>
      <p:sp>
        <p:nvSpPr>
          <p:cNvPr id="10" name="content"/>
          <p:cNvSpPr>
            <a:spLocks noGrp="1"/>
          </p:cNvSpPr>
          <p:nvPr>
            <p:ph idx="11"/>
          </p:nvPr>
        </p:nvSpPr>
        <p:spPr>
          <a:xfrm>
            <a:off x="457200" y="1097279"/>
            <a:ext cx="4563951" cy="338570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dirty="0"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"/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4" name="footer div"/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sp>
        <p:nvSpPr>
          <p:cNvPr id="12" name="copyright"/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WebMD Health Services Group, Inc.</a:t>
            </a:r>
          </a:p>
        </p:txBody>
      </p:sp>
    </p:spTree>
    <p:extLst>
      <p:ext uri="{BB962C8B-B14F-4D97-AF65-F5344CB8AC3E}">
        <p14:creationId xmlns:p14="http://schemas.microsoft.com/office/powerpoint/2010/main" val="131877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dient panel"/>
          <p:cNvSpPr/>
          <p:nvPr userDrawn="1"/>
        </p:nvSpPr>
        <p:spPr>
          <a:xfrm>
            <a:off x="1" y="0"/>
            <a:ext cx="3200399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51301"/>
            <a:ext cx="585216" cy="233678"/>
          </a:xfrm>
          <a:prstGeom prst="rect">
            <a:avLst/>
          </a:prstGeom>
        </p:spPr>
      </p:pic>
      <p:sp>
        <p:nvSpPr>
          <p:cNvPr id="4" name="caption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66754"/>
            <a:ext cx="2286000" cy="3693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1" y="844550"/>
            <a:ext cx="2285999" cy="2171432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29D72-3261-6946-9725-C2B242ADCC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399" y="0"/>
            <a:ext cx="5943602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979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"/>
          <p:cNvSpPr>
            <a:spLocks noGrp="1"/>
          </p:cNvSpPr>
          <p:nvPr>
            <p:ph idx="10"/>
          </p:nvPr>
        </p:nvSpPr>
        <p:spPr>
          <a:xfrm>
            <a:off x="457200" y="1097279"/>
            <a:ext cx="8223250" cy="31422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dirty="0"/>
            </a:lvl5pPr>
          </a:lstStyle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457200" y="479423"/>
            <a:ext cx="8223250" cy="4108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sp>
        <p:nvSpPr>
          <p:cNvPr id="3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</p:spTree>
    <p:extLst>
      <p:ext uri="{BB962C8B-B14F-4D97-AF65-F5344CB8AC3E}">
        <p14:creationId xmlns:p14="http://schemas.microsoft.com/office/powerpoint/2010/main" val="20546386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27635726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sp>
        <p:nvSpPr>
          <p:cNvPr id="4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</p:spTree>
    <p:extLst>
      <p:ext uri="{BB962C8B-B14F-4D97-AF65-F5344CB8AC3E}">
        <p14:creationId xmlns:p14="http://schemas.microsoft.com/office/powerpoint/2010/main" val="1085752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4" name="content"/>
          <p:cNvSpPr>
            <a:spLocks noGrp="1"/>
          </p:cNvSpPr>
          <p:nvPr>
            <p:ph sz="quarter" idx="14"/>
          </p:nvPr>
        </p:nvSpPr>
        <p:spPr>
          <a:xfrm>
            <a:off x="457200" y="1463040"/>
            <a:ext cx="8229600" cy="286131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ubtitle"/>
          <p:cNvSpPr>
            <a:spLocks noGrp="1"/>
          </p:cNvSpPr>
          <p:nvPr>
            <p:ph type="body" idx="1" hasCustomPrompt="1"/>
          </p:nvPr>
        </p:nvSpPr>
        <p:spPr>
          <a:xfrm>
            <a:off x="457200" y="1083832"/>
            <a:ext cx="8229600" cy="303185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0" i="0" baseline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Text (Lato Regular, 16 pt Blue)</a:t>
            </a:r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457200" y="479423"/>
            <a:ext cx="8223250" cy="4108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38975422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3" name="Content"/>
          <p:cNvSpPr>
            <a:spLocks noGrp="1"/>
          </p:cNvSpPr>
          <p:nvPr>
            <p:ph sz="quarter" idx="14"/>
          </p:nvPr>
        </p:nvSpPr>
        <p:spPr>
          <a:xfrm>
            <a:off x="457200" y="1463040"/>
            <a:ext cx="8229600" cy="2861310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>
          <a:xfrm>
            <a:off x="457200" y="413514"/>
            <a:ext cx="8223250" cy="94805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edit Master 2-line</a:t>
            </a:r>
            <a:br>
              <a:rPr lang="en-US" dirty="0"/>
            </a:br>
            <a:r>
              <a:rPr lang="en-US" dirty="0"/>
              <a:t>Title style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12005844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Title, Subtitle,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5" name="Content"/>
          <p:cNvSpPr>
            <a:spLocks noGrp="1"/>
          </p:cNvSpPr>
          <p:nvPr>
            <p:ph idx="10"/>
          </p:nvPr>
        </p:nvSpPr>
        <p:spPr>
          <a:xfrm>
            <a:off x="457200" y="1927860"/>
            <a:ext cx="8223250" cy="239649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sz="1400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sz="1400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sz="1400" dirty="0"/>
            </a:lvl5pPr>
          </a:lstStyle>
          <a:p>
            <a:pPr lvl="0">
              <a:spcAft>
                <a:spcPts val="0"/>
              </a:spcAft>
            </a:pPr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idx="1" hasCustomPrompt="1"/>
          </p:nvPr>
        </p:nvSpPr>
        <p:spPr>
          <a:xfrm>
            <a:off x="457200" y="1572070"/>
            <a:ext cx="8229600" cy="30318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 baseline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Text (Lato Regular, 16 pt Blue)</a:t>
            </a:r>
          </a:p>
        </p:txBody>
      </p:sp>
      <p:sp>
        <p:nvSpPr>
          <p:cNvPr id="7" name="Title"/>
          <p:cNvSpPr>
            <a:spLocks noGrp="1"/>
          </p:cNvSpPr>
          <p:nvPr>
            <p:ph type="title" hasCustomPrompt="1"/>
          </p:nvPr>
        </p:nvSpPr>
        <p:spPr>
          <a:xfrm>
            <a:off x="457200" y="413514"/>
            <a:ext cx="8223250" cy="94805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edit Master 2-line</a:t>
            </a:r>
            <a:br>
              <a:rPr lang="en-US" dirty="0"/>
            </a:br>
            <a:r>
              <a:rPr lang="en-US" dirty="0"/>
              <a:t>Title style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463684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140" userDrawn="1">
          <p15:clr>
            <a:srgbClr val="FBAE40"/>
          </p15:clr>
        </p15:guide>
        <p15:guide id="2" orient="horz" pos="1344" userDrawn="1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15" name="Content 2"/>
          <p:cNvSpPr>
            <a:spLocks noGrp="1"/>
          </p:cNvSpPr>
          <p:nvPr>
            <p:ph sz="half" idx="12"/>
          </p:nvPr>
        </p:nvSpPr>
        <p:spPr>
          <a:xfrm>
            <a:off x="4832350" y="1463040"/>
            <a:ext cx="3855261" cy="280797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1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3855261" cy="280797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ubtitle"/>
          <p:cNvSpPr>
            <a:spLocks noGrp="1"/>
          </p:cNvSpPr>
          <p:nvPr>
            <p:ph type="body" idx="10" hasCustomPrompt="1"/>
          </p:nvPr>
        </p:nvSpPr>
        <p:spPr>
          <a:xfrm>
            <a:off x="457200" y="1083832"/>
            <a:ext cx="8229600" cy="303185"/>
          </a:xfr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baseline="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Add Subtitle Text (Lato Regular, 16 pt Blue)</a:t>
            </a:r>
          </a:p>
        </p:txBody>
      </p:sp>
      <p:sp>
        <p:nvSpPr>
          <p:cNvPr id="3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6858044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44" userDrawn="1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, two su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14" name="Content 2"/>
          <p:cNvSpPr>
            <a:spLocks noGrp="1"/>
          </p:cNvSpPr>
          <p:nvPr>
            <p:ph sz="half" idx="12"/>
          </p:nvPr>
        </p:nvSpPr>
        <p:spPr>
          <a:xfrm>
            <a:off x="4832350" y="1463040"/>
            <a:ext cx="3855261" cy="280797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2 subtitle"/>
          <p:cNvSpPr>
            <a:spLocks noGrp="1"/>
          </p:cNvSpPr>
          <p:nvPr>
            <p:ph type="body" idx="14" hasCustomPrompt="1"/>
          </p:nvPr>
        </p:nvSpPr>
        <p:spPr>
          <a:xfrm>
            <a:off x="4838700" y="1083832"/>
            <a:ext cx="3855261" cy="303185"/>
          </a:xfr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baseline="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Text (Lato Regular, 16 pt Blue)</a:t>
            </a:r>
          </a:p>
        </p:txBody>
      </p:sp>
      <p:sp>
        <p:nvSpPr>
          <p:cNvPr id="13" name="Content 1"/>
          <p:cNvSpPr>
            <a:spLocks noGrp="1"/>
          </p:cNvSpPr>
          <p:nvPr>
            <p:ph sz="half" idx="1"/>
          </p:nvPr>
        </p:nvSpPr>
        <p:spPr>
          <a:xfrm>
            <a:off x="457200" y="1463040"/>
            <a:ext cx="3855261" cy="280797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1 subtitle"/>
          <p:cNvSpPr>
            <a:spLocks noGrp="1"/>
          </p:cNvSpPr>
          <p:nvPr>
            <p:ph type="body" idx="13" hasCustomPrompt="1"/>
          </p:nvPr>
        </p:nvSpPr>
        <p:spPr>
          <a:xfrm>
            <a:off x="457200" y="1083832"/>
            <a:ext cx="3855261" cy="303185"/>
          </a:xfrm>
        </p:spPr>
        <p:txBody>
          <a:bodyPr vert="horz" lIns="0" tIns="0" rIns="0" bIns="0" rtlCol="0"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baseline="0" dirty="0" smtClean="0">
                <a:solidFill>
                  <a:schemeClr val="accen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Subtitle Text (Lato Regular, 16 pt Blue)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3817437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044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enter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y center bg"/>
          <p:cNvGrpSpPr/>
          <p:nvPr userDrawn="1"/>
        </p:nvGrpSpPr>
        <p:grpSpPr>
          <a:xfrm>
            <a:off x="0" y="1473619"/>
            <a:ext cx="9144001" cy="3121851"/>
            <a:chOff x="0" y="1314451"/>
            <a:chExt cx="9144001" cy="3281020"/>
          </a:xfrm>
        </p:grpSpPr>
        <p:sp>
          <p:nvSpPr>
            <p:cNvPr id="10" name="gray panel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bottom rule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top rule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22132622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enter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y center bg"/>
          <p:cNvGrpSpPr/>
          <p:nvPr userDrawn="1"/>
        </p:nvGrpSpPr>
        <p:grpSpPr>
          <a:xfrm>
            <a:off x="0" y="1473619"/>
            <a:ext cx="9144001" cy="3121851"/>
            <a:chOff x="0" y="1314451"/>
            <a:chExt cx="9144001" cy="3281020"/>
          </a:xfrm>
        </p:grpSpPr>
        <p:sp>
          <p:nvSpPr>
            <p:cNvPr id="10" name="gray panel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" name="bottom rule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top rule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sp>
        <p:nvSpPr>
          <p:cNvPr id="13" name="Content"/>
          <p:cNvSpPr>
            <a:spLocks noGrp="1"/>
          </p:cNvSpPr>
          <p:nvPr>
            <p:ph sz="quarter" idx="15"/>
          </p:nvPr>
        </p:nvSpPr>
        <p:spPr>
          <a:xfrm>
            <a:off x="457200" y="1754372"/>
            <a:ext cx="8229600" cy="256997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dient panel"/>
          <p:cNvSpPr/>
          <p:nvPr userDrawn="1"/>
        </p:nvSpPr>
        <p:spPr>
          <a:xfrm>
            <a:off x="1" y="0"/>
            <a:ext cx="3200399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9BB883-ACF6-034D-9B85-250C52850C68}"/>
              </a:ext>
            </a:extLst>
          </p:cNvPr>
          <p:cNvSpPr/>
          <p:nvPr userDrawn="1"/>
        </p:nvSpPr>
        <p:spPr>
          <a:xfrm>
            <a:off x="1" y="4601817"/>
            <a:ext cx="3200399" cy="5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ption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766754"/>
            <a:ext cx="2286000" cy="3693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457201" y="844550"/>
            <a:ext cx="2285999" cy="2171432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+"/>
          <p:cNvSpPr txBox="1"/>
          <p:nvPr userDrawn="1"/>
        </p:nvSpPr>
        <p:spPr>
          <a:xfrm>
            <a:off x="1246204" y="4694018"/>
            <a:ext cx="148755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53565A"/>
                </a:solidFill>
                <a:cs typeface="Lato Light"/>
              </a:rPr>
              <a:t>+ </a:t>
            </a:r>
          </a:p>
        </p:txBody>
      </p:sp>
      <p:sp>
        <p:nvSpPr>
          <p:cNvPr id="11" name="client logo"/>
          <p:cNvSpPr>
            <a:spLocks noGrp="1"/>
          </p:cNvSpPr>
          <p:nvPr>
            <p:ph type="pic" sz="quarter" idx="10" hasCustomPrompt="1"/>
          </p:nvPr>
        </p:nvSpPr>
        <p:spPr>
          <a:xfrm>
            <a:off x="1551766" y="4621676"/>
            <a:ext cx="1030287" cy="493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37" name="wh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592A2E-7DAF-B44E-B019-66A7A08CAF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399" y="0"/>
            <a:ext cx="5943602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3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enterb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ay center bg"/>
          <p:cNvGrpSpPr/>
          <p:nvPr userDrawn="1"/>
        </p:nvGrpSpPr>
        <p:grpSpPr>
          <a:xfrm>
            <a:off x="0" y="1473619"/>
            <a:ext cx="9144001" cy="3121851"/>
            <a:chOff x="0" y="1314451"/>
            <a:chExt cx="9144001" cy="3281020"/>
          </a:xfrm>
        </p:grpSpPr>
        <p:sp>
          <p:nvSpPr>
            <p:cNvPr id="17" name="gray panel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8" name="bottom rule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top rule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21" name="subtitle"/>
          <p:cNvSpPr>
            <a:spLocks noGrp="1"/>
          </p:cNvSpPr>
          <p:nvPr>
            <p:ph type="body" idx="1" hasCustomPrompt="1"/>
          </p:nvPr>
        </p:nvSpPr>
        <p:spPr>
          <a:xfrm>
            <a:off x="457200" y="1083832"/>
            <a:ext cx="8229600" cy="30318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Text (Lato Regular, 16 pt Blue)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sp>
        <p:nvSpPr>
          <p:cNvPr id="9" name="Content"/>
          <p:cNvSpPr>
            <a:spLocks noGrp="1"/>
          </p:cNvSpPr>
          <p:nvPr>
            <p:ph sz="quarter" idx="15"/>
          </p:nvPr>
        </p:nvSpPr>
        <p:spPr>
          <a:xfrm>
            <a:off x="457200" y="1754372"/>
            <a:ext cx="8229600" cy="256997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94007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y panel"/>
          <p:cNvSpPr/>
          <p:nvPr userDrawn="1"/>
        </p:nvSpPr>
        <p:spPr>
          <a:xfrm>
            <a:off x="0" y="1473618"/>
            <a:ext cx="9143999" cy="3121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ourc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57200" y="4324350"/>
            <a:ext cx="518287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8" name="img placehold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953757" y="1473618"/>
            <a:ext cx="3190244" cy="3119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Click this icon for add picture</a:t>
            </a:r>
          </a:p>
        </p:txBody>
      </p:sp>
      <p:sp>
        <p:nvSpPr>
          <p:cNvPr id="3" name="Title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sp>
        <p:nvSpPr>
          <p:cNvPr id="11" name="Content"/>
          <p:cNvSpPr>
            <a:spLocks noGrp="1"/>
          </p:cNvSpPr>
          <p:nvPr userDrawn="1">
            <p:ph sz="quarter" idx="16"/>
          </p:nvPr>
        </p:nvSpPr>
        <p:spPr>
          <a:xfrm>
            <a:off x="457200" y="1754372"/>
            <a:ext cx="5182870" cy="256997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bottom rule"/>
          <p:cNvCxnSpPr/>
          <p:nvPr userDrawn="1"/>
        </p:nvCxnSpPr>
        <p:spPr>
          <a:xfrm>
            <a:off x="0" y="4594516"/>
            <a:ext cx="91440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top rule"/>
          <p:cNvCxnSpPr/>
          <p:nvPr userDrawn="1"/>
        </p:nvCxnSpPr>
        <p:spPr>
          <a:xfrm>
            <a:off x="0" y="1475792"/>
            <a:ext cx="91440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5038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, sub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"/>
          <p:cNvSpPr>
            <a:spLocks noGrp="1"/>
          </p:cNvSpPr>
          <p:nvPr>
            <p:ph type="body" idx="1" hasCustomPrompt="1"/>
          </p:nvPr>
        </p:nvSpPr>
        <p:spPr>
          <a:xfrm>
            <a:off x="457200" y="1083832"/>
            <a:ext cx="8229600" cy="30318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Text (Lato Regular, 16 pt Blue)</a:t>
            </a:r>
          </a:p>
        </p:txBody>
      </p:sp>
      <p:sp>
        <p:nvSpPr>
          <p:cNvPr id="3" name="Title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gray panel"/>
          <p:cNvSpPr/>
          <p:nvPr userDrawn="1"/>
        </p:nvSpPr>
        <p:spPr>
          <a:xfrm>
            <a:off x="0" y="1473618"/>
            <a:ext cx="9143999" cy="3121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518287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14" name="img placeholder"/>
          <p:cNvSpPr>
            <a:spLocks noGrp="1"/>
          </p:cNvSpPr>
          <p:nvPr>
            <p:ph type="pic" sz="quarter" idx="11" hasCustomPrompt="1"/>
          </p:nvPr>
        </p:nvSpPr>
        <p:spPr>
          <a:xfrm>
            <a:off x="5953757" y="1473618"/>
            <a:ext cx="3190244" cy="3119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Click this icon for add picture</a:t>
            </a:r>
          </a:p>
        </p:txBody>
      </p:sp>
      <p:sp>
        <p:nvSpPr>
          <p:cNvPr id="17" name="Content"/>
          <p:cNvSpPr>
            <a:spLocks noGrp="1"/>
          </p:cNvSpPr>
          <p:nvPr>
            <p:ph sz="quarter" idx="16"/>
          </p:nvPr>
        </p:nvSpPr>
        <p:spPr>
          <a:xfrm>
            <a:off x="457200" y="1754372"/>
            <a:ext cx="5182870" cy="256997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bottom rule"/>
          <p:cNvCxnSpPr/>
          <p:nvPr userDrawn="1"/>
        </p:nvCxnSpPr>
        <p:spPr>
          <a:xfrm>
            <a:off x="0" y="4594516"/>
            <a:ext cx="91440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top rule"/>
          <p:cNvCxnSpPr/>
          <p:nvPr userDrawn="1"/>
        </p:nvCxnSpPr>
        <p:spPr>
          <a:xfrm>
            <a:off x="0" y="1475792"/>
            <a:ext cx="91440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09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49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ser Prof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ray panel"/>
          <p:cNvSpPr/>
          <p:nvPr userDrawn="1"/>
        </p:nvSpPr>
        <p:spPr>
          <a:xfrm>
            <a:off x="0" y="1473618"/>
            <a:ext cx="9143999" cy="3121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ource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3497580" y="4324350"/>
            <a:ext cx="518287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8" name="img placeholder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0" y="1473618"/>
            <a:ext cx="3190244" cy="3119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Click this icon for add picture</a:t>
            </a:r>
          </a:p>
        </p:txBody>
      </p:sp>
      <p:sp>
        <p:nvSpPr>
          <p:cNvPr id="3" name="Title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sp>
        <p:nvSpPr>
          <p:cNvPr id="11" name="Content"/>
          <p:cNvSpPr>
            <a:spLocks noGrp="1"/>
          </p:cNvSpPr>
          <p:nvPr userDrawn="1">
            <p:ph sz="quarter" idx="16"/>
          </p:nvPr>
        </p:nvSpPr>
        <p:spPr>
          <a:xfrm>
            <a:off x="3497580" y="1754372"/>
            <a:ext cx="5182870" cy="256997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bottom rule"/>
          <p:cNvCxnSpPr/>
          <p:nvPr userDrawn="1"/>
        </p:nvCxnSpPr>
        <p:spPr>
          <a:xfrm>
            <a:off x="0" y="4594516"/>
            <a:ext cx="91440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top rule"/>
          <p:cNvCxnSpPr/>
          <p:nvPr userDrawn="1"/>
        </p:nvCxnSpPr>
        <p:spPr>
          <a:xfrm>
            <a:off x="0" y="1475792"/>
            <a:ext cx="91440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Profile, subtitle, left im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ubtitle"/>
          <p:cNvSpPr>
            <a:spLocks noGrp="1"/>
          </p:cNvSpPr>
          <p:nvPr>
            <p:ph type="body" idx="1" hasCustomPrompt="1"/>
          </p:nvPr>
        </p:nvSpPr>
        <p:spPr>
          <a:xfrm>
            <a:off x="457200" y="1083832"/>
            <a:ext cx="8229600" cy="303185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Text (Lato Regular, 16 pt Blue)</a:t>
            </a:r>
          </a:p>
        </p:txBody>
      </p:sp>
      <p:sp>
        <p:nvSpPr>
          <p:cNvPr id="3" name="Title"/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gray panel"/>
          <p:cNvSpPr/>
          <p:nvPr userDrawn="1"/>
        </p:nvSpPr>
        <p:spPr>
          <a:xfrm>
            <a:off x="0" y="1473618"/>
            <a:ext cx="9143999" cy="31218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3497580" y="4324350"/>
            <a:ext cx="518287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16" name="img placeholder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73618"/>
            <a:ext cx="3190244" cy="311988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Click this icon for add picture</a:t>
            </a:r>
          </a:p>
        </p:txBody>
      </p:sp>
      <p:sp>
        <p:nvSpPr>
          <p:cNvPr id="17" name="Content"/>
          <p:cNvSpPr>
            <a:spLocks noGrp="1"/>
          </p:cNvSpPr>
          <p:nvPr>
            <p:ph sz="quarter" idx="16"/>
          </p:nvPr>
        </p:nvSpPr>
        <p:spPr>
          <a:xfrm>
            <a:off x="3497580" y="1754372"/>
            <a:ext cx="5182870" cy="256997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8" name="bottom rule"/>
          <p:cNvCxnSpPr/>
          <p:nvPr userDrawn="1"/>
        </p:nvCxnSpPr>
        <p:spPr>
          <a:xfrm>
            <a:off x="0" y="4594516"/>
            <a:ext cx="91440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top rule"/>
          <p:cNvCxnSpPr/>
          <p:nvPr userDrawn="1"/>
        </p:nvCxnSpPr>
        <p:spPr>
          <a:xfrm>
            <a:off x="0" y="1475792"/>
            <a:ext cx="914400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140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1146" userDrawn="1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4 later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36" name="Rectangle 35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frame 3"/>
          <p:cNvGrpSpPr/>
          <p:nvPr userDrawn="1"/>
        </p:nvGrpSpPr>
        <p:grpSpPr>
          <a:xfrm>
            <a:off x="457202" y="3041192"/>
            <a:ext cx="4041476" cy="1368756"/>
            <a:chOff x="6050400" y="1480899"/>
            <a:chExt cx="2637552" cy="2698295"/>
          </a:xfrm>
        </p:grpSpPr>
        <p:sp>
          <p:nvSpPr>
            <p:cNvPr id="48" name="Rectangle 47"/>
            <p:cNvSpPr/>
            <p:nvPr/>
          </p:nvSpPr>
          <p:spPr>
            <a:xfrm>
              <a:off x="6050400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50"/>
            <p:cNvCxnSpPr/>
            <p:nvPr/>
          </p:nvCxnSpPr>
          <p:spPr>
            <a:xfrm>
              <a:off x="605155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frame 1"/>
          <p:cNvGrpSpPr/>
          <p:nvPr userDrawn="1"/>
        </p:nvGrpSpPr>
        <p:grpSpPr>
          <a:xfrm>
            <a:off x="457199" y="1516945"/>
            <a:ext cx="4042611" cy="1365107"/>
            <a:chOff x="457200" y="1480899"/>
            <a:chExt cx="2636402" cy="2698295"/>
          </a:xfrm>
        </p:grpSpPr>
        <p:sp>
          <p:nvSpPr>
            <p:cNvPr id="33" name="Rectangle 32"/>
            <p:cNvSpPr/>
            <p:nvPr/>
          </p:nvSpPr>
          <p:spPr>
            <a:xfrm>
              <a:off x="457201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4" name="Straight Connector 33"/>
            <p:cNvCxnSpPr/>
            <p:nvPr/>
          </p:nvCxnSpPr>
          <p:spPr>
            <a:xfrm>
              <a:off x="45720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grpSp>
        <p:nvGrpSpPr>
          <p:cNvPr id="28" name="frame 3">
            <a:extLst>
              <a:ext uri="{FF2B5EF4-FFF2-40B4-BE49-F238E27FC236}">
                <a16:creationId xmlns:a16="http://schemas.microsoft.com/office/drawing/2014/main" id="{6CD55C82-74E3-6148-8EC3-C74E1E716BA4}"/>
              </a:ext>
            </a:extLst>
          </p:cNvPr>
          <p:cNvGrpSpPr/>
          <p:nvPr userDrawn="1"/>
        </p:nvGrpSpPr>
        <p:grpSpPr>
          <a:xfrm>
            <a:off x="4644195" y="3041192"/>
            <a:ext cx="4041476" cy="1368756"/>
            <a:chOff x="6050400" y="1480899"/>
            <a:chExt cx="2637552" cy="2698295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31FC6C9A-3C02-374C-9ED1-79EAE5B2621A}"/>
                </a:ext>
              </a:extLst>
            </p:cNvPr>
            <p:cNvSpPr/>
            <p:nvPr/>
          </p:nvSpPr>
          <p:spPr>
            <a:xfrm>
              <a:off x="6050400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FA23FF1-82E6-A04E-B796-E78B18DA8876}"/>
                </a:ext>
              </a:extLst>
            </p:cNvPr>
            <p:cNvCxnSpPr/>
            <p:nvPr/>
          </p:nvCxnSpPr>
          <p:spPr>
            <a:xfrm>
              <a:off x="605155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frame 1">
            <a:extLst>
              <a:ext uri="{FF2B5EF4-FFF2-40B4-BE49-F238E27FC236}">
                <a16:creationId xmlns:a16="http://schemas.microsoft.com/office/drawing/2014/main" id="{36744D71-5D94-214F-AB3B-4AFBE6346784}"/>
              </a:ext>
            </a:extLst>
          </p:cNvPr>
          <p:cNvGrpSpPr/>
          <p:nvPr userDrawn="1"/>
        </p:nvGrpSpPr>
        <p:grpSpPr>
          <a:xfrm>
            <a:off x="4644192" y="1516945"/>
            <a:ext cx="4042611" cy="1365107"/>
            <a:chOff x="457200" y="1480899"/>
            <a:chExt cx="2636402" cy="2698295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A08F68E-98DF-B64B-A724-856BD53C27CE}"/>
                </a:ext>
              </a:extLst>
            </p:cNvPr>
            <p:cNvSpPr/>
            <p:nvPr/>
          </p:nvSpPr>
          <p:spPr>
            <a:xfrm>
              <a:off x="457201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9C28D1F0-6E58-4548-8474-20B9D5874E8C}"/>
                </a:ext>
              </a:extLst>
            </p:cNvPr>
            <p:cNvCxnSpPr/>
            <p:nvPr/>
          </p:nvCxnSpPr>
          <p:spPr>
            <a:xfrm>
              <a:off x="45720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898395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6 later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40" name="Rectangle 39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1" name="Straight Connector 40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grpSp>
        <p:nvGrpSpPr>
          <p:cNvPr id="10" name="frame 9"/>
          <p:cNvGrpSpPr/>
          <p:nvPr userDrawn="1"/>
        </p:nvGrpSpPr>
        <p:grpSpPr>
          <a:xfrm>
            <a:off x="6050400" y="2917034"/>
            <a:ext cx="2637552" cy="1263650"/>
            <a:chOff x="6050400" y="2917034"/>
            <a:chExt cx="2637552" cy="1263650"/>
          </a:xfrm>
        </p:grpSpPr>
        <p:sp>
          <p:nvSpPr>
            <p:cNvPr id="26" name="Rectangle 25"/>
            <p:cNvSpPr/>
            <p:nvPr/>
          </p:nvSpPr>
          <p:spPr>
            <a:xfrm>
              <a:off x="6050400" y="2917034"/>
              <a:ext cx="2636401" cy="126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6051550" y="418068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frame 8"/>
          <p:cNvGrpSpPr/>
          <p:nvPr userDrawn="1"/>
        </p:nvGrpSpPr>
        <p:grpSpPr>
          <a:xfrm>
            <a:off x="3251200" y="2917034"/>
            <a:ext cx="2639002" cy="1263650"/>
            <a:chOff x="3251200" y="2917034"/>
            <a:chExt cx="2639002" cy="1263650"/>
          </a:xfrm>
        </p:grpSpPr>
        <p:sp>
          <p:nvSpPr>
            <p:cNvPr id="25" name="Rectangle 24"/>
            <p:cNvSpPr/>
            <p:nvPr/>
          </p:nvSpPr>
          <p:spPr>
            <a:xfrm>
              <a:off x="3253801" y="2917034"/>
              <a:ext cx="2636401" cy="126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3251200" y="418068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frame 5"/>
          <p:cNvGrpSpPr/>
          <p:nvPr userDrawn="1"/>
        </p:nvGrpSpPr>
        <p:grpSpPr>
          <a:xfrm>
            <a:off x="457200" y="2917034"/>
            <a:ext cx="2636402" cy="1263650"/>
            <a:chOff x="457200" y="2917034"/>
            <a:chExt cx="2636402" cy="1263650"/>
          </a:xfrm>
        </p:grpSpPr>
        <p:sp>
          <p:nvSpPr>
            <p:cNvPr id="24" name="Rectangle 23"/>
            <p:cNvSpPr/>
            <p:nvPr/>
          </p:nvSpPr>
          <p:spPr>
            <a:xfrm>
              <a:off x="457201" y="2917034"/>
              <a:ext cx="2636401" cy="126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57200" y="418068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frame 4"/>
          <p:cNvGrpSpPr/>
          <p:nvPr userDrawn="1"/>
        </p:nvGrpSpPr>
        <p:grpSpPr>
          <a:xfrm>
            <a:off x="6050400" y="1482726"/>
            <a:ext cx="2637552" cy="1263650"/>
            <a:chOff x="6050400" y="1482726"/>
            <a:chExt cx="2637552" cy="1263650"/>
          </a:xfrm>
        </p:grpSpPr>
        <p:sp>
          <p:nvSpPr>
            <p:cNvPr id="18" name="Rectangle 17"/>
            <p:cNvSpPr/>
            <p:nvPr/>
          </p:nvSpPr>
          <p:spPr>
            <a:xfrm>
              <a:off x="6050400" y="1482726"/>
              <a:ext cx="2636401" cy="126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051550" y="2746376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frame 2"/>
          <p:cNvGrpSpPr/>
          <p:nvPr userDrawn="1"/>
        </p:nvGrpSpPr>
        <p:grpSpPr>
          <a:xfrm>
            <a:off x="3251200" y="1482726"/>
            <a:ext cx="2639002" cy="1263650"/>
            <a:chOff x="3251200" y="1482726"/>
            <a:chExt cx="2639002" cy="1263650"/>
          </a:xfrm>
        </p:grpSpPr>
        <p:sp>
          <p:nvSpPr>
            <p:cNvPr id="17" name="Rectangle 16"/>
            <p:cNvSpPr/>
            <p:nvPr/>
          </p:nvSpPr>
          <p:spPr>
            <a:xfrm>
              <a:off x="3253801" y="1482726"/>
              <a:ext cx="2636401" cy="126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251200" y="2746376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frame 1"/>
          <p:cNvGrpSpPr/>
          <p:nvPr userDrawn="1"/>
        </p:nvGrpSpPr>
        <p:grpSpPr>
          <a:xfrm>
            <a:off x="457200" y="1482726"/>
            <a:ext cx="2636402" cy="1263650"/>
            <a:chOff x="457200" y="1482726"/>
            <a:chExt cx="2636402" cy="1263650"/>
          </a:xfrm>
        </p:grpSpPr>
        <p:sp>
          <p:nvSpPr>
            <p:cNvPr id="16" name="Rectangle 15"/>
            <p:cNvSpPr/>
            <p:nvPr/>
          </p:nvSpPr>
          <p:spPr>
            <a:xfrm>
              <a:off x="457201" y="1482726"/>
              <a:ext cx="2636401" cy="12636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57200" y="2746376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30521639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vertic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grpSp>
        <p:nvGrpSpPr>
          <p:cNvPr id="3" name="frame 3"/>
          <p:cNvGrpSpPr/>
          <p:nvPr userDrawn="1"/>
        </p:nvGrpSpPr>
        <p:grpSpPr>
          <a:xfrm>
            <a:off x="6050400" y="1480899"/>
            <a:ext cx="2637552" cy="2698295"/>
            <a:chOff x="6050400" y="1480899"/>
            <a:chExt cx="2637552" cy="2698295"/>
          </a:xfrm>
        </p:grpSpPr>
        <p:sp>
          <p:nvSpPr>
            <p:cNvPr id="18" name="Rectangle 17"/>
            <p:cNvSpPr/>
            <p:nvPr/>
          </p:nvSpPr>
          <p:spPr>
            <a:xfrm>
              <a:off x="6050400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05155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frame 2"/>
          <p:cNvGrpSpPr/>
          <p:nvPr userDrawn="1"/>
        </p:nvGrpSpPr>
        <p:grpSpPr>
          <a:xfrm>
            <a:off x="3251200" y="1480899"/>
            <a:ext cx="2639002" cy="2698295"/>
            <a:chOff x="3251200" y="1480899"/>
            <a:chExt cx="2639002" cy="2698295"/>
          </a:xfrm>
        </p:grpSpPr>
        <p:sp>
          <p:nvSpPr>
            <p:cNvPr id="17" name="Rectangle 16"/>
            <p:cNvSpPr/>
            <p:nvPr/>
          </p:nvSpPr>
          <p:spPr>
            <a:xfrm>
              <a:off x="3253801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25120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frame 1"/>
          <p:cNvGrpSpPr/>
          <p:nvPr userDrawn="1"/>
        </p:nvGrpSpPr>
        <p:grpSpPr>
          <a:xfrm>
            <a:off x="457200" y="1480899"/>
            <a:ext cx="2636402" cy="2698295"/>
            <a:chOff x="457200" y="1480899"/>
            <a:chExt cx="2636402" cy="2698295"/>
          </a:xfrm>
        </p:grpSpPr>
        <p:sp>
          <p:nvSpPr>
            <p:cNvPr id="16" name="Rectangle 15"/>
            <p:cNvSpPr/>
            <p:nvPr/>
          </p:nvSpPr>
          <p:spPr>
            <a:xfrm>
              <a:off x="457201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5720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6197424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3 vertic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38BDC-C2AB-7E4D-B9F0-4C180F2033EB}"/>
              </a:ext>
            </a:extLst>
          </p:cNvPr>
          <p:cNvGrpSpPr/>
          <p:nvPr userDrawn="1"/>
        </p:nvGrpSpPr>
        <p:grpSpPr>
          <a:xfrm>
            <a:off x="457200" y="1480899"/>
            <a:ext cx="8230752" cy="2940371"/>
            <a:chOff x="457200" y="1480899"/>
            <a:chExt cx="8230752" cy="2698295"/>
          </a:xfrm>
        </p:grpSpPr>
        <p:grpSp>
          <p:nvGrpSpPr>
            <p:cNvPr id="3" name="frame 3"/>
            <p:cNvGrpSpPr/>
            <p:nvPr userDrawn="1"/>
          </p:nvGrpSpPr>
          <p:grpSpPr>
            <a:xfrm>
              <a:off x="6050400" y="1480899"/>
              <a:ext cx="2637552" cy="2698295"/>
              <a:chOff x="6050400" y="1480899"/>
              <a:chExt cx="2637552" cy="2698295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050400" y="1480899"/>
                <a:ext cx="2636401" cy="2698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6051550" y="4179194"/>
                <a:ext cx="263640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" name="frame 2"/>
            <p:cNvGrpSpPr/>
            <p:nvPr userDrawn="1"/>
          </p:nvGrpSpPr>
          <p:grpSpPr>
            <a:xfrm>
              <a:off x="3251200" y="1480899"/>
              <a:ext cx="2639002" cy="2698295"/>
              <a:chOff x="3251200" y="1480899"/>
              <a:chExt cx="2639002" cy="2698295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3253801" y="1480899"/>
                <a:ext cx="2636401" cy="2698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3251200" y="4179194"/>
                <a:ext cx="263640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frame 1"/>
            <p:cNvGrpSpPr/>
            <p:nvPr userDrawn="1"/>
          </p:nvGrpSpPr>
          <p:grpSpPr>
            <a:xfrm>
              <a:off x="457200" y="1480899"/>
              <a:ext cx="2636402" cy="2698295"/>
              <a:chOff x="457200" y="1480899"/>
              <a:chExt cx="2636402" cy="2698295"/>
            </a:xfrm>
          </p:grpSpPr>
          <p:sp>
            <p:nvSpPr>
              <p:cNvPr id="16" name="Rectangle 15"/>
              <p:cNvSpPr/>
              <p:nvPr/>
            </p:nvSpPr>
            <p:spPr>
              <a:xfrm>
                <a:off x="457201" y="1480899"/>
                <a:ext cx="2636401" cy="269829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457200" y="4179194"/>
                <a:ext cx="2636402" cy="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29490233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3 vertic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2" name="Straight Connector 21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A1838BDC-C2AB-7E4D-B9F0-4C180F2033EB}"/>
              </a:ext>
            </a:extLst>
          </p:cNvPr>
          <p:cNvGrpSpPr/>
          <p:nvPr userDrawn="1"/>
        </p:nvGrpSpPr>
        <p:grpSpPr>
          <a:xfrm>
            <a:off x="457201" y="1480899"/>
            <a:ext cx="8229600" cy="2940371"/>
            <a:chOff x="457201" y="1480899"/>
            <a:chExt cx="8229600" cy="2698295"/>
          </a:xfrm>
        </p:grpSpPr>
        <p:sp>
          <p:nvSpPr>
            <p:cNvPr id="18" name="Rectangle 17"/>
            <p:cNvSpPr/>
            <p:nvPr/>
          </p:nvSpPr>
          <p:spPr>
            <a:xfrm>
              <a:off x="6050400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253801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1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302144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_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dient panel"/>
          <p:cNvSpPr/>
          <p:nvPr userDrawn="1"/>
        </p:nvSpPr>
        <p:spPr>
          <a:xfrm>
            <a:off x="1" y="0"/>
            <a:ext cx="3200399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51301"/>
            <a:ext cx="585216" cy="233678"/>
          </a:xfrm>
          <a:prstGeom prst="rect">
            <a:avLst/>
          </a:prstGeom>
        </p:spPr>
      </p:pic>
      <p:sp>
        <p:nvSpPr>
          <p:cNvPr id="4" name="caption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66754"/>
            <a:ext cx="2286000" cy="3693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1" y="844550"/>
            <a:ext cx="2285999" cy="2171432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F529D72-3261-6946-9725-C2B242ADCC2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399" y="0"/>
            <a:ext cx="5943602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230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 vertic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ource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grpSp>
        <p:nvGrpSpPr>
          <p:cNvPr id="24" name="frame 4"/>
          <p:cNvGrpSpPr/>
          <p:nvPr userDrawn="1"/>
        </p:nvGrpSpPr>
        <p:grpSpPr>
          <a:xfrm>
            <a:off x="6736086" y="1480899"/>
            <a:ext cx="1944365" cy="2698295"/>
            <a:chOff x="6050400" y="1480899"/>
            <a:chExt cx="2637552" cy="2698295"/>
          </a:xfrm>
        </p:grpSpPr>
        <p:sp>
          <p:nvSpPr>
            <p:cNvPr id="25" name="Rectangle 24"/>
            <p:cNvSpPr/>
            <p:nvPr/>
          </p:nvSpPr>
          <p:spPr>
            <a:xfrm>
              <a:off x="6050400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605155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frame 3"/>
          <p:cNvGrpSpPr/>
          <p:nvPr userDrawn="1"/>
        </p:nvGrpSpPr>
        <p:grpSpPr>
          <a:xfrm>
            <a:off x="4643198" y="1480899"/>
            <a:ext cx="1944365" cy="2698295"/>
            <a:chOff x="6050400" y="1480899"/>
            <a:chExt cx="2637552" cy="2698295"/>
          </a:xfrm>
        </p:grpSpPr>
        <p:sp>
          <p:nvSpPr>
            <p:cNvPr id="18" name="Rectangle 17"/>
            <p:cNvSpPr/>
            <p:nvPr/>
          </p:nvSpPr>
          <p:spPr>
            <a:xfrm>
              <a:off x="6050400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605155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frame 2"/>
          <p:cNvGrpSpPr/>
          <p:nvPr userDrawn="1"/>
        </p:nvGrpSpPr>
        <p:grpSpPr>
          <a:xfrm>
            <a:off x="2549241" y="1480899"/>
            <a:ext cx="1945434" cy="2698295"/>
            <a:chOff x="3251200" y="1480899"/>
            <a:chExt cx="2639002" cy="2698295"/>
          </a:xfrm>
        </p:grpSpPr>
        <p:sp>
          <p:nvSpPr>
            <p:cNvPr id="17" name="Rectangle 16"/>
            <p:cNvSpPr/>
            <p:nvPr/>
          </p:nvSpPr>
          <p:spPr>
            <a:xfrm>
              <a:off x="3253801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325120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frame 1"/>
          <p:cNvGrpSpPr/>
          <p:nvPr userDrawn="1"/>
        </p:nvGrpSpPr>
        <p:grpSpPr>
          <a:xfrm>
            <a:off x="457201" y="1480899"/>
            <a:ext cx="1943517" cy="2698295"/>
            <a:chOff x="457200" y="1480899"/>
            <a:chExt cx="2636402" cy="2698295"/>
          </a:xfrm>
        </p:grpSpPr>
        <p:sp>
          <p:nvSpPr>
            <p:cNvPr id="16" name="Rectangle 15"/>
            <p:cNvSpPr/>
            <p:nvPr/>
          </p:nvSpPr>
          <p:spPr>
            <a:xfrm>
              <a:off x="457201" y="1480899"/>
              <a:ext cx="2636401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57200" y="4179194"/>
              <a:ext cx="2636402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429429631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4 vertical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34" name="Rectangle 33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35" name="Straight Connector 34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186D2AD-7DD2-194B-A419-59633FB1FFC4}"/>
              </a:ext>
            </a:extLst>
          </p:cNvPr>
          <p:cNvGrpSpPr/>
          <p:nvPr userDrawn="1"/>
        </p:nvGrpSpPr>
        <p:grpSpPr>
          <a:xfrm>
            <a:off x="460800" y="1480899"/>
            <a:ext cx="8222400" cy="2955628"/>
            <a:chOff x="457202" y="1480899"/>
            <a:chExt cx="8222400" cy="2698295"/>
          </a:xfrm>
        </p:grpSpPr>
        <p:sp>
          <p:nvSpPr>
            <p:cNvPr id="25" name="Rectangle 24"/>
            <p:cNvSpPr/>
            <p:nvPr/>
          </p:nvSpPr>
          <p:spPr>
            <a:xfrm>
              <a:off x="6736086" y="1480899"/>
              <a:ext cx="1943516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43198" y="1480899"/>
              <a:ext cx="1943516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51158" y="1480899"/>
              <a:ext cx="1943517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57202" y="1480899"/>
              <a:ext cx="1943516" cy="26982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"/>
          <p:cNvSpPr>
            <a:spLocks noGrp="1"/>
          </p:cNvSpPr>
          <p:nvPr userDrawn="1"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D25F2C7-6EA2-F446-9E57-BF01896F79A9}"/>
              </a:ext>
            </a:extLst>
          </p:cNvPr>
          <p:cNvCxnSpPr/>
          <p:nvPr userDrawn="1"/>
        </p:nvCxnSpPr>
        <p:spPr>
          <a:xfrm>
            <a:off x="6736934" y="4436527"/>
            <a:ext cx="19435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317D97-F53E-CA40-B0F0-CAB37FBBB771}"/>
              </a:ext>
            </a:extLst>
          </p:cNvPr>
          <p:cNvCxnSpPr/>
          <p:nvPr userDrawn="1"/>
        </p:nvCxnSpPr>
        <p:spPr>
          <a:xfrm>
            <a:off x="4644046" y="4436527"/>
            <a:ext cx="19435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DEB435-16D6-E94A-B505-764C8B4D1DC6}"/>
              </a:ext>
            </a:extLst>
          </p:cNvPr>
          <p:cNvCxnSpPr>
            <a:cxnSpLocks/>
          </p:cNvCxnSpPr>
          <p:nvPr userDrawn="1"/>
        </p:nvCxnSpPr>
        <p:spPr>
          <a:xfrm>
            <a:off x="2551158" y="4436527"/>
            <a:ext cx="19416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A59AB01-6862-BB46-BC3C-655D973E3C57}"/>
              </a:ext>
            </a:extLst>
          </p:cNvPr>
          <p:cNvCxnSpPr/>
          <p:nvPr userDrawn="1"/>
        </p:nvCxnSpPr>
        <p:spPr>
          <a:xfrm>
            <a:off x="457201" y="4436527"/>
            <a:ext cx="1943517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471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nterband, 4 ph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16" name="gray panel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bottom rule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top rule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sp>
        <p:nvSpPr>
          <p:cNvPr id="24" name="screenshot 1"/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846885" y="1598830"/>
            <a:ext cx="1288540" cy="26200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 baseline="0"/>
            </a:lvl1pPr>
          </a:lstStyle>
          <a:p>
            <a:r>
              <a:rPr lang="en-US" dirty="0"/>
              <a:t>Click icon to add product screenshot</a:t>
            </a:r>
          </a:p>
        </p:txBody>
      </p:sp>
      <p:pic>
        <p:nvPicPr>
          <p:cNvPr id="20" name="Picture 19" descr="A close up of a screen&#10;&#10;Description automatically generated">
            <a:extLst>
              <a:ext uri="{FF2B5EF4-FFF2-40B4-BE49-F238E27FC236}">
                <a16:creationId xmlns:a16="http://schemas.microsoft.com/office/drawing/2014/main" id="{3E5522F6-DFFC-8F4E-9949-CFF617818B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872" y="1380074"/>
            <a:ext cx="1863684" cy="3049665"/>
          </a:xfrm>
          <a:prstGeom prst="rect">
            <a:avLst/>
          </a:prstGeom>
        </p:spPr>
      </p:pic>
      <p:sp>
        <p:nvSpPr>
          <p:cNvPr id="31" name="screenshot 1">
            <a:extLst>
              <a:ext uri="{FF2B5EF4-FFF2-40B4-BE49-F238E27FC236}">
                <a16:creationId xmlns:a16="http://schemas.microsoft.com/office/drawing/2014/main" id="{AFD38B04-7FDE-8640-867D-76C8402A7C1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910817" y="1598830"/>
            <a:ext cx="1288540" cy="26200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 baseline="0"/>
            </a:lvl1pPr>
          </a:lstStyle>
          <a:p>
            <a:r>
              <a:rPr lang="en-US" dirty="0"/>
              <a:t>Click icon to add product screenshot</a:t>
            </a:r>
          </a:p>
        </p:txBody>
      </p:sp>
      <p:pic>
        <p:nvPicPr>
          <p:cNvPr id="32" name="Picture 31" descr="A close up of a screen&#10;&#10;Description automatically generated">
            <a:extLst>
              <a:ext uri="{FF2B5EF4-FFF2-40B4-BE49-F238E27FC236}">
                <a16:creationId xmlns:a16="http://schemas.microsoft.com/office/drawing/2014/main" id="{A45746AB-8670-0D4B-B5ED-34B691D94F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2804" y="1380074"/>
            <a:ext cx="1863684" cy="3049665"/>
          </a:xfrm>
          <a:prstGeom prst="rect">
            <a:avLst/>
          </a:prstGeom>
        </p:spPr>
      </p:pic>
      <p:sp>
        <p:nvSpPr>
          <p:cNvPr id="35" name="screenshot 1">
            <a:extLst>
              <a:ext uri="{FF2B5EF4-FFF2-40B4-BE49-F238E27FC236}">
                <a16:creationId xmlns:a16="http://schemas.microsoft.com/office/drawing/2014/main" id="{8D960591-AAAF-FE45-9830-CF56F140C53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57331" y="1598830"/>
            <a:ext cx="1288540" cy="26200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 baseline="0"/>
            </a:lvl1pPr>
          </a:lstStyle>
          <a:p>
            <a:r>
              <a:rPr lang="en-US" dirty="0"/>
              <a:t>Click icon to add product screenshot</a:t>
            </a:r>
          </a:p>
        </p:txBody>
      </p:sp>
      <p:pic>
        <p:nvPicPr>
          <p:cNvPr id="36" name="Picture 35" descr="A close up of a screen&#10;&#10;Description automatically generated">
            <a:extLst>
              <a:ext uri="{FF2B5EF4-FFF2-40B4-BE49-F238E27FC236}">
                <a16:creationId xmlns:a16="http://schemas.microsoft.com/office/drawing/2014/main" id="{9A9E1467-2A17-2245-952C-DAB4CE9838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9318" y="1380074"/>
            <a:ext cx="1863684" cy="3049665"/>
          </a:xfrm>
          <a:prstGeom prst="rect">
            <a:avLst/>
          </a:prstGeom>
        </p:spPr>
      </p:pic>
      <p:sp>
        <p:nvSpPr>
          <p:cNvPr id="39" name="screenshot 1">
            <a:extLst>
              <a:ext uri="{FF2B5EF4-FFF2-40B4-BE49-F238E27FC236}">
                <a16:creationId xmlns:a16="http://schemas.microsoft.com/office/drawing/2014/main" id="{501082B1-0F6D-1544-82F0-168B7E0E7D4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012554" y="1598830"/>
            <a:ext cx="1288540" cy="262002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050" baseline="0"/>
            </a:lvl1pPr>
          </a:lstStyle>
          <a:p>
            <a:r>
              <a:rPr lang="en-US" dirty="0"/>
              <a:t>Click icon to add product screenshot</a:t>
            </a:r>
          </a:p>
        </p:txBody>
      </p:sp>
      <p:pic>
        <p:nvPicPr>
          <p:cNvPr id="40" name="Picture 39" descr="A close up of a screen&#10;&#10;Description automatically generated">
            <a:extLst>
              <a:ext uri="{FF2B5EF4-FFF2-40B4-BE49-F238E27FC236}">
                <a16:creationId xmlns:a16="http://schemas.microsoft.com/office/drawing/2014/main" id="{25F8DE2F-8B60-2D46-B60F-EB660ED61E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4541" y="1380074"/>
            <a:ext cx="1863684" cy="304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8458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enterband, iPh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16" name="gray panel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bottom rule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top rule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sp>
        <p:nvSpPr>
          <p:cNvPr id="11" name="Content"/>
          <p:cNvSpPr>
            <a:spLocks noGrp="1"/>
          </p:cNvSpPr>
          <p:nvPr>
            <p:ph sz="quarter" idx="17"/>
          </p:nvPr>
        </p:nvSpPr>
        <p:spPr>
          <a:xfrm>
            <a:off x="457199" y="1754372"/>
            <a:ext cx="5708931" cy="256997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creenshot 4"/>
          <p:cNvSpPr>
            <a:spLocks noGrp="1"/>
          </p:cNvSpPr>
          <p:nvPr>
            <p:ph type="pic" sz="quarter" idx="18" hasCustomPrompt="1"/>
          </p:nvPr>
        </p:nvSpPr>
        <p:spPr>
          <a:xfrm>
            <a:off x="6913876" y="1226953"/>
            <a:ext cx="1489229" cy="30651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0077C8"/>
              </a:buClr>
              <a:buSzPct val="90000"/>
              <a:buFont typeface="Arial" panose="020B0604020202020204" pitchFamily="34" charset="0"/>
              <a:buNone/>
              <a:tabLst/>
              <a:defRPr sz="1000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0077C8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product screenshot</a:t>
            </a:r>
          </a:p>
        </p:txBody>
      </p:sp>
      <p:pic>
        <p:nvPicPr>
          <p:cNvPr id="13" name="Picture 12" descr="A close up of a screen&#10;&#10;Description automatically generated">
            <a:extLst>
              <a:ext uri="{FF2B5EF4-FFF2-40B4-BE49-F238E27FC236}">
                <a16:creationId xmlns:a16="http://schemas.microsoft.com/office/drawing/2014/main" id="{4577A7CA-7663-A549-875A-6862B7C9DF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0166" y="977768"/>
            <a:ext cx="2171809" cy="355386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band,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16" name="gray panel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bottom rule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top rule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sp>
        <p:nvSpPr>
          <p:cNvPr id="13" name="screenshot 3"/>
          <p:cNvSpPr>
            <a:spLocks noGrp="1"/>
          </p:cNvSpPr>
          <p:nvPr>
            <p:ph type="pic" sz="quarter" idx="16" hasCustomPrompt="1"/>
          </p:nvPr>
        </p:nvSpPr>
        <p:spPr>
          <a:xfrm>
            <a:off x="4809514" y="1392898"/>
            <a:ext cx="3579112" cy="2688724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0077C8"/>
              </a:buClr>
              <a:buSzPct val="90000"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0077C8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product screenshot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192" y="1134793"/>
            <a:ext cx="4816337" cy="3238893"/>
          </a:xfrm>
          <a:prstGeom prst="rect">
            <a:avLst/>
          </a:prstGeom>
        </p:spPr>
      </p:pic>
      <p:sp>
        <p:nvSpPr>
          <p:cNvPr id="11" name="Content"/>
          <p:cNvSpPr>
            <a:spLocks noGrp="1"/>
          </p:cNvSpPr>
          <p:nvPr>
            <p:ph sz="quarter" idx="17"/>
          </p:nvPr>
        </p:nvSpPr>
        <p:spPr>
          <a:xfrm>
            <a:off x="457200" y="1754372"/>
            <a:ext cx="3823487" cy="256997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enterband, iP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16" name="gray panel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bottom rule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top rule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sp>
        <p:nvSpPr>
          <p:cNvPr id="13" name="screenshot 3"/>
          <p:cNvSpPr>
            <a:spLocks noGrp="1"/>
          </p:cNvSpPr>
          <p:nvPr>
            <p:ph type="pic" sz="quarter" idx="16" hasCustomPrompt="1"/>
          </p:nvPr>
        </p:nvSpPr>
        <p:spPr>
          <a:xfrm>
            <a:off x="6632713" y="1451114"/>
            <a:ext cx="1954695" cy="2610677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0077C8"/>
              </a:buClr>
              <a:buSzPct val="90000"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0077C8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product screenshot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9008" y="1172818"/>
            <a:ext cx="2920719" cy="3174548"/>
          </a:xfrm>
          <a:prstGeom prst="rect">
            <a:avLst/>
          </a:prstGeom>
        </p:spPr>
      </p:pic>
      <p:sp>
        <p:nvSpPr>
          <p:cNvPr id="11" name="Content"/>
          <p:cNvSpPr>
            <a:spLocks noGrp="1"/>
          </p:cNvSpPr>
          <p:nvPr>
            <p:ph sz="quarter" idx="17"/>
          </p:nvPr>
        </p:nvSpPr>
        <p:spPr>
          <a:xfrm>
            <a:off x="457199" y="1754372"/>
            <a:ext cx="5708931" cy="256997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enterband, Browser Wind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ay center bg"/>
          <p:cNvGrpSpPr/>
          <p:nvPr userDrawn="1"/>
        </p:nvGrpSpPr>
        <p:grpSpPr>
          <a:xfrm>
            <a:off x="0" y="1314451"/>
            <a:ext cx="9144001" cy="3281020"/>
            <a:chOff x="0" y="1314451"/>
            <a:chExt cx="9144001" cy="3281020"/>
          </a:xfrm>
        </p:grpSpPr>
        <p:sp>
          <p:nvSpPr>
            <p:cNvPr id="16" name="gray panel"/>
            <p:cNvSpPr/>
            <p:nvPr userDrawn="1"/>
          </p:nvSpPr>
          <p:spPr>
            <a:xfrm>
              <a:off x="0" y="1314451"/>
              <a:ext cx="9143999" cy="3281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7" name="bottom rule"/>
            <p:cNvCxnSpPr/>
            <p:nvPr userDrawn="1"/>
          </p:nvCxnSpPr>
          <p:spPr>
            <a:xfrm>
              <a:off x="0" y="4594469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top rule"/>
            <p:cNvCxnSpPr/>
            <p:nvPr userDrawn="1"/>
          </p:nvCxnSpPr>
          <p:spPr>
            <a:xfrm>
              <a:off x="0" y="1316736"/>
              <a:ext cx="9144001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ource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0486" y="1209338"/>
            <a:ext cx="5413513" cy="3119153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5068957" y="2239617"/>
            <a:ext cx="2796208" cy="1040296"/>
          </a:xfrm>
          <a:prstGeom prst="rect">
            <a:avLst/>
          </a:prstGeom>
          <a:solidFill>
            <a:srgbClr val="CDCD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screenshot 3"/>
          <p:cNvSpPr>
            <a:spLocks noGrp="1"/>
          </p:cNvSpPr>
          <p:nvPr>
            <p:ph type="pic" sz="quarter" idx="16" hasCustomPrompt="1"/>
          </p:nvPr>
        </p:nvSpPr>
        <p:spPr>
          <a:xfrm>
            <a:off x="4180114" y="1426076"/>
            <a:ext cx="4513943" cy="2821348"/>
          </a:xfrm>
          <a:prstGeom prst="rect">
            <a:avLst/>
          </a:prstGeom>
          <a:noFill/>
          <a:ln w="12700">
            <a:noFill/>
          </a:ln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0077C8"/>
              </a:buClr>
              <a:buSzPct val="90000"/>
              <a:buFont typeface="Arial" panose="020B0604020202020204" pitchFamily="34" charset="0"/>
              <a:buNone/>
              <a:tabLst/>
              <a:defRPr sz="1200" baseline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>
                <a:srgbClr val="0077C8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icon to add product screenshot</a:t>
            </a:r>
          </a:p>
        </p:txBody>
      </p:sp>
      <p:sp>
        <p:nvSpPr>
          <p:cNvPr id="12" name="Content"/>
          <p:cNvSpPr>
            <a:spLocks noGrp="1"/>
          </p:cNvSpPr>
          <p:nvPr>
            <p:ph sz="quarter" idx="17"/>
          </p:nvPr>
        </p:nvSpPr>
        <p:spPr>
          <a:xfrm>
            <a:off x="457200" y="1754372"/>
            <a:ext cx="3370333" cy="2569978"/>
          </a:xfrm>
        </p:spPr>
        <p:txBody>
          <a:bodyPr/>
          <a:lstStyle>
            <a:lvl1pPr>
              <a:spcBef>
                <a:spcPts val="1200"/>
              </a:spcBef>
              <a:spcAft>
                <a:spcPts val="0"/>
              </a:spcAft>
              <a:defRPr/>
            </a:lvl1pPr>
            <a:lvl2pPr>
              <a:spcBef>
                <a:spcPts val="900"/>
              </a:spcBef>
              <a:spcAft>
                <a:spcPts val="0"/>
              </a:spcAft>
              <a:defRPr/>
            </a:lvl2pPr>
            <a:lvl3pPr>
              <a:spcBef>
                <a:spcPts val="900"/>
              </a:spcBef>
              <a:spcAft>
                <a:spcPts val="0"/>
              </a:spcAft>
              <a:defRPr/>
            </a:lvl3pPr>
            <a:lvl4pPr>
              <a:spcBef>
                <a:spcPts val="900"/>
              </a:spcBef>
              <a:spcAft>
                <a:spcPts val="0"/>
              </a:spcAft>
              <a:defRPr/>
            </a:lvl4pPr>
            <a:lvl5pPr>
              <a:spcBef>
                <a:spcPts val="900"/>
              </a:spcBef>
              <a:spcAft>
                <a:spcPts val="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Subtitle, 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822960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457200" y="1097280"/>
            <a:ext cx="8223250" cy="322707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sz="1200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sz="1200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sz="1200" dirty="0"/>
            </a:lvl5pPr>
          </a:lstStyle>
          <a:p>
            <a:pPr lvl="0">
              <a:spcAft>
                <a:spcPts val="0"/>
              </a:spcAft>
            </a:pPr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opline subtitle"/>
          <p:cNvSpPr>
            <a:spLocks noGrp="1"/>
          </p:cNvSpPr>
          <p:nvPr>
            <p:ph type="body" sz="quarter" idx="10"/>
          </p:nvPr>
        </p:nvSpPr>
        <p:spPr>
          <a:xfrm>
            <a:off x="457200" y="219075"/>
            <a:ext cx="5973763" cy="204840"/>
          </a:xfrm>
        </p:spPr>
        <p:txBody>
          <a:bodyPr anchor="ctr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000" b="1" cap="all" spc="100" baseline="0">
                <a:solidFill>
                  <a:schemeClr val="accent1"/>
                </a:solidFill>
                <a:latin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65130810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y sidebar"/>
          <p:cNvSpPr/>
          <p:nvPr userDrawn="1"/>
        </p:nvSpPr>
        <p:spPr>
          <a:xfrm>
            <a:off x="5953756" y="0"/>
            <a:ext cx="319024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Lato Light"/>
              <a:cs typeface="Lato Light"/>
            </a:endParaRPr>
          </a:p>
        </p:txBody>
      </p:sp>
      <p:cxnSp>
        <p:nvCxnSpPr>
          <p:cNvPr id="15" name="sidebar div"/>
          <p:cNvCxnSpPr/>
          <p:nvPr userDrawn="1"/>
        </p:nvCxnSpPr>
        <p:spPr>
          <a:xfrm>
            <a:off x="5953756" y="0"/>
            <a:ext cx="0" cy="5143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08" y="465932"/>
            <a:ext cx="2577540" cy="421163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tabLst/>
              <a:defRPr sz="18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554481"/>
            <a:ext cx="5173663" cy="276987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sz="1200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sz="1200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sz="1200" dirty="0"/>
            </a:lvl5pPr>
          </a:lstStyle>
          <a:p>
            <a:pPr lvl="0">
              <a:spcAft>
                <a:spcPts val="0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5173663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10" name="Title"/>
          <p:cNvSpPr>
            <a:spLocks noGrp="1"/>
          </p:cNvSpPr>
          <p:nvPr>
            <p:ph type="title" hasCustomPrompt="1"/>
          </p:nvPr>
        </p:nvSpPr>
        <p:spPr>
          <a:xfrm>
            <a:off x="457200" y="413514"/>
            <a:ext cx="5173663" cy="94805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edit Master 2-line</a:t>
            </a:r>
            <a:br>
              <a:rPr lang="en-US" dirty="0"/>
            </a:br>
            <a:r>
              <a:rPr lang="en-US" dirty="0"/>
              <a:t>Title style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179430608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w/r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debar img"/>
          <p:cNvSpPr>
            <a:spLocks noGrp="1"/>
          </p:cNvSpPr>
          <p:nvPr>
            <p:ph type="pic" sz="quarter" idx="11" hasCustomPrompt="1"/>
          </p:nvPr>
        </p:nvSpPr>
        <p:spPr>
          <a:xfrm>
            <a:off x="5962650" y="0"/>
            <a:ext cx="3181349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Click this icon for add picture</a:t>
            </a:r>
          </a:p>
        </p:txBody>
      </p:sp>
      <p:sp>
        <p:nvSpPr>
          <p:cNvPr id="6" name="copyright"/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9" name="footer div"/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cxnSp>
        <p:nvCxnSpPr>
          <p:cNvPr id="10" name="Straight Connector 9"/>
          <p:cNvCxnSpPr/>
          <p:nvPr userDrawn="1"/>
        </p:nvCxnSpPr>
        <p:spPr>
          <a:xfrm>
            <a:off x="5954937" y="0"/>
            <a:ext cx="0" cy="5143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413514"/>
            <a:ext cx="5173663" cy="94805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edit Master 2-line</a:t>
            </a:r>
            <a:br>
              <a:rPr lang="en-US" dirty="0"/>
            </a:br>
            <a:r>
              <a:rPr lang="en-US" dirty="0"/>
              <a:t>Title style (Lato Light 32 pt)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554480"/>
            <a:ext cx="5173663" cy="276987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sz="1200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sz="1200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sz="1200" dirty="0"/>
            </a:lvl5pPr>
          </a:lstStyle>
          <a:p>
            <a:pPr lvl="0">
              <a:spcAft>
                <a:spcPts val="0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5173663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</p:spTree>
    <p:extLst>
      <p:ext uri="{BB962C8B-B14F-4D97-AF65-F5344CB8AC3E}">
        <p14:creationId xmlns:p14="http://schemas.microsoft.com/office/powerpoint/2010/main" val="25709184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dient panel"/>
          <p:cNvSpPr/>
          <p:nvPr userDrawn="1"/>
        </p:nvSpPr>
        <p:spPr>
          <a:xfrm>
            <a:off x="1" y="0"/>
            <a:ext cx="3200399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E9BB883-ACF6-034D-9B85-250C52850C68}"/>
              </a:ext>
            </a:extLst>
          </p:cNvPr>
          <p:cNvSpPr/>
          <p:nvPr userDrawn="1"/>
        </p:nvSpPr>
        <p:spPr>
          <a:xfrm>
            <a:off x="1" y="4601817"/>
            <a:ext cx="3200399" cy="5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ption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766754"/>
            <a:ext cx="2286000" cy="3693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457201" y="844550"/>
            <a:ext cx="2285999" cy="2171432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+"/>
          <p:cNvSpPr txBox="1"/>
          <p:nvPr userDrawn="1"/>
        </p:nvSpPr>
        <p:spPr>
          <a:xfrm>
            <a:off x="1246204" y="4694018"/>
            <a:ext cx="148755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53565A"/>
                </a:solidFill>
                <a:cs typeface="Lato Light"/>
              </a:rPr>
              <a:t>+ </a:t>
            </a:r>
          </a:p>
        </p:txBody>
      </p:sp>
      <p:sp>
        <p:nvSpPr>
          <p:cNvPr id="11" name="client logo"/>
          <p:cNvSpPr>
            <a:spLocks noGrp="1"/>
          </p:cNvSpPr>
          <p:nvPr>
            <p:ph type="pic" sz="quarter" idx="10" hasCustomPrompt="1"/>
          </p:nvPr>
        </p:nvSpPr>
        <p:spPr>
          <a:xfrm>
            <a:off x="1551766" y="4621676"/>
            <a:ext cx="1030287" cy="493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37" name="whs 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51D4B0B-2B46-884B-A8F1-C65C60DAFC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399" y="0"/>
            <a:ext cx="5943602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197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, sideba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y sidebar"/>
          <p:cNvSpPr/>
          <p:nvPr userDrawn="1"/>
        </p:nvSpPr>
        <p:spPr>
          <a:xfrm>
            <a:off x="5953756" y="0"/>
            <a:ext cx="319024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Lato Light"/>
              <a:cs typeface="Lato Light"/>
            </a:endParaRPr>
          </a:p>
        </p:txBody>
      </p:sp>
      <p:cxnSp>
        <p:nvCxnSpPr>
          <p:cNvPr id="14" name="sidebar div"/>
          <p:cNvCxnSpPr/>
          <p:nvPr userDrawn="1"/>
        </p:nvCxnSpPr>
        <p:spPr>
          <a:xfrm>
            <a:off x="5953756" y="0"/>
            <a:ext cx="0" cy="5143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10" name="Content Placeholder 3"/>
          <p:cNvSpPr>
            <a:spLocks noGrp="1"/>
          </p:cNvSpPr>
          <p:nvPr>
            <p:ph sz="quarter" idx="12"/>
          </p:nvPr>
        </p:nvSpPr>
        <p:spPr>
          <a:xfrm>
            <a:off x="457200" y="1554481"/>
            <a:ext cx="5173663" cy="2769870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sz="1200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sz="1200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sz="1200" dirty="0"/>
            </a:lvl5pPr>
          </a:lstStyle>
          <a:p>
            <a:pPr lvl="0">
              <a:spcAft>
                <a:spcPts val="0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57200" y="413514"/>
            <a:ext cx="5173663" cy="94805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edit Master 2-line</a:t>
            </a:r>
            <a:br>
              <a:rPr lang="en-US" dirty="0"/>
            </a:br>
            <a:r>
              <a:rPr lang="en-US" dirty="0"/>
              <a:t>Title style (Lato Light 32 pt)</a:t>
            </a:r>
          </a:p>
        </p:txBody>
      </p:sp>
      <p:sp>
        <p:nvSpPr>
          <p:cNvPr id="13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5173663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</p:spTree>
    <p:extLst>
      <p:ext uri="{BB962C8B-B14F-4D97-AF65-F5344CB8AC3E}">
        <p14:creationId xmlns:p14="http://schemas.microsoft.com/office/powerpoint/2010/main" val="203384632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Content,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y sidebar"/>
          <p:cNvSpPr/>
          <p:nvPr userDrawn="1"/>
        </p:nvSpPr>
        <p:spPr>
          <a:xfrm>
            <a:off x="5953756" y="0"/>
            <a:ext cx="319024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Lato Light"/>
              <a:cs typeface="Lato Light"/>
            </a:endParaRPr>
          </a:p>
        </p:txBody>
      </p:sp>
      <p:sp>
        <p:nvSpPr>
          <p:cNvPr id="10" name="Slide Number"/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footer div"/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8" name="copyright"/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7" name="sidebar content"/>
          <p:cNvSpPr>
            <a:spLocks noGrp="1"/>
          </p:cNvSpPr>
          <p:nvPr>
            <p:ph type="body" sz="quarter" idx="11" hasCustomPrompt="1"/>
          </p:nvPr>
        </p:nvSpPr>
        <p:spPr>
          <a:xfrm>
            <a:off x="6260108" y="465138"/>
            <a:ext cx="2577540" cy="4211636"/>
          </a:xfrm>
        </p:spPr>
        <p:txBody>
          <a:bodyPr vert="horz" lIns="0" tIns="0" rIns="0" bIns="0" rtlCol="0" anchor="ctr">
            <a:normAutofit/>
          </a:bodyPr>
          <a:lstStyle>
            <a:lvl1pPr>
              <a:defRPr lang="en-US" sz="1800" baseline="0" dirty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marL="0" lv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tabLst/>
            </a:pPr>
            <a:r>
              <a:rPr lang="en-US" dirty="0"/>
              <a:t>First level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tabLst/>
            </a:pPr>
            <a:r>
              <a:rPr lang="en-US" dirty="0"/>
              <a:t>Second level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tabLst/>
            </a:pPr>
            <a:r>
              <a:rPr lang="en-US" dirty="0"/>
              <a:t>Third level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tabLst/>
            </a:pPr>
            <a:r>
              <a:rPr lang="en-US" dirty="0"/>
              <a:t>Fourth level</a:t>
            </a:r>
          </a:p>
          <a:p>
            <a:pPr marL="0" lvl="0" indent="0" algn="ctr">
              <a:spcBef>
                <a:spcPts val="0"/>
              </a:spcBef>
              <a:spcAft>
                <a:spcPts val="1200"/>
              </a:spcAft>
              <a:buFont typeface="Arial" charset="0"/>
              <a:buNone/>
              <a:tabLst/>
            </a:pPr>
            <a:r>
              <a:rPr lang="en-US" dirty="0"/>
              <a:t>Fifth level</a:t>
            </a:r>
          </a:p>
        </p:txBody>
      </p:sp>
      <p:sp>
        <p:nvSpPr>
          <p:cNvPr id="12" name="Content"/>
          <p:cNvSpPr>
            <a:spLocks noGrp="1"/>
          </p:cNvSpPr>
          <p:nvPr>
            <p:ph sz="quarter" idx="12"/>
          </p:nvPr>
        </p:nvSpPr>
        <p:spPr>
          <a:xfrm>
            <a:off x="457200" y="1998732"/>
            <a:ext cx="5265420" cy="232561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sz="1200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sz="1200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sz="1200" dirty="0"/>
            </a:lvl5pPr>
          </a:lstStyle>
          <a:p>
            <a:pPr lvl="0">
              <a:spcAft>
                <a:spcPts val="0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6" name="gray div"/>
          <p:cNvCxnSpPr/>
          <p:nvPr userDrawn="1"/>
        </p:nvCxnSpPr>
        <p:spPr>
          <a:xfrm>
            <a:off x="5953756" y="0"/>
            <a:ext cx="0" cy="5143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"/>
          <p:cNvSpPr>
            <a:spLocks noGrp="1"/>
          </p:cNvSpPr>
          <p:nvPr>
            <p:ph type="body" idx="1" hasCustomPrompt="1"/>
          </p:nvPr>
        </p:nvSpPr>
        <p:spPr>
          <a:xfrm>
            <a:off x="457200" y="1363004"/>
            <a:ext cx="5265420" cy="48322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Text</a:t>
            </a:r>
          </a:p>
        </p:txBody>
      </p:sp>
      <p:sp>
        <p:nvSpPr>
          <p:cNvPr id="17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5173663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457200" y="413514"/>
            <a:ext cx="5265420" cy="94805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edit Master 2-line</a:t>
            </a:r>
            <a:br>
              <a:rPr lang="en-US" dirty="0"/>
            </a:br>
            <a:r>
              <a:rPr lang="en-US" dirty="0"/>
              <a:t>Title style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17271391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sidebar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5173663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cxnSp>
        <p:nvCxnSpPr>
          <p:cNvPr id="11" name="footer div"/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8" name="copyright"/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10" name="slide number"/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sidebar img"/>
          <p:cNvSpPr>
            <a:spLocks noGrp="1"/>
          </p:cNvSpPr>
          <p:nvPr>
            <p:ph type="pic" sz="quarter" idx="11" hasCustomPrompt="1"/>
          </p:nvPr>
        </p:nvSpPr>
        <p:spPr>
          <a:xfrm>
            <a:off x="5962650" y="0"/>
            <a:ext cx="3181349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200" baseline="0"/>
            </a:lvl1pPr>
          </a:lstStyle>
          <a:p>
            <a:r>
              <a:rPr lang="en-US" dirty="0"/>
              <a:t>Click this icon for add picture</a:t>
            </a:r>
          </a:p>
        </p:txBody>
      </p:sp>
      <p:cxnSp>
        <p:nvCxnSpPr>
          <p:cNvPr id="18" name="sidebar div"/>
          <p:cNvCxnSpPr/>
          <p:nvPr userDrawn="1"/>
        </p:nvCxnSpPr>
        <p:spPr>
          <a:xfrm>
            <a:off x="5954937" y="0"/>
            <a:ext cx="0" cy="5143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ubtitle"/>
          <p:cNvSpPr>
            <a:spLocks noGrp="1"/>
          </p:cNvSpPr>
          <p:nvPr>
            <p:ph type="body" idx="1" hasCustomPrompt="1"/>
          </p:nvPr>
        </p:nvSpPr>
        <p:spPr>
          <a:xfrm>
            <a:off x="457200" y="1363004"/>
            <a:ext cx="5265420" cy="48322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Text</a:t>
            </a:r>
          </a:p>
        </p:txBody>
      </p: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457200" y="413514"/>
            <a:ext cx="5265420" cy="94805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edit Master 2-line</a:t>
            </a:r>
            <a:br>
              <a:rPr lang="en-US" dirty="0"/>
            </a:br>
            <a:r>
              <a:rPr lang="en-US" dirty="0"/>
              <a:t>Title style (Lato Light 32 pt)</a:t>
            </a:r>
          </a:p>
        </p:txBody>
      </p:sp>
      <p:sp>
        <p:nvSpPr>
          <p:cNvPr id="14" name="Content"/>
          <p:cNvSpPr>
            <a:spLocks noGrp="1"/>
          </p:cNvSpPr>
          <p:nvPr>
            <p:ph sz="quarter" idx="12"/>
          </p:nvPr>
        </p:nvSpPr>
        <p:spPr>
          <a:xfrm>
            <a:off x="457200" y="1998732"/>
            <a:ext cx="5265420" cy="232561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sz="1200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sz="1200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sz="1200" dirty="0"/>
            </a:lvl5pPr>
          </a:lstStyle>
          <a:p>
            <a:pPr lvl="0">
              <a:spcAft>
                <a:spcPts val="0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68388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sidebar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y sidebar"/>
          <p:cNvSpPr/>
          <p:nvPr userDrawn="1"/>
        </p:nvSpPr>
        <p:spPr>
          <a:xfrm>
            <a:off x="5953756" y="0"/>
            <a:ext cx="319024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Lato Light"/>
              <a:cs typeface="Lato Light"/>
            </a:endParaRPr>
          </a:p>
        </p:txBody>
      </p:sp>
      <p:sp>
        <p:nvSpPr>
          <p:cNvPr id="8" name="copyright"/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10" name="slide number"/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1" name="footer div"/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cxnSp>
        <p:nvCxnSpPr>
          <p:cNvPr id="16" name="sidbar div"/>
          <p:cNvCxnSpPr/>
          <p:nvPr userDrawn="1"/>
        </p:nvCxnSpPr>
        <p:spPr>
          <a:xfrm>
            <a:off x="5953756" y="0"/>
            <a:ext cx="0" cy="5143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"/>
          <p:cNvSpPr>
            <a:spLocks noGrp="1"/>
          </p:cNvSpPr>
          <p:nvPr>
            <p:ph type="title" hasCustomPrompt="1"/>
          </p:nvPr>
        </p:nvSpPr>
        <p:spPr>
          <a:xfrm>
            <a:off x="457200" y="413514"/>
            <a:ext cx="5265420" cy="94805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edit Master 2-line</a:t>
            </a:r>
            <a:br>
              <a:rPr lang="en-US" dirty="0"/>
            </a:br>
            <a:r>
              <a:rPr lang="en-US" dirty="0"/>
              <a:t>Title style (Lato Light 32 pt)</a:t>
            </a:r>
          </a:p>
        </p:txBody>
      </p:sp>
      <p:sp>
        <p:nvSpPr>
          <p:cNvPr id="17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" y="4324350"/>
            <a:ext cx="5265420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15" name="subtitle"/>
          <p:cNvSpPr>
            <a:spLocks noGrp="1"/>
          </p:cNvSpPr>
          <p:nvPr>
            <p:ph type="body" idx="1" hasCustomPrompt="1"/>
          </p:nvPr>
        </p:nvSpPr>
        <p:spPr>
          <a:xfrm>
            <a:off x="457200" y="1363004"/>
            <a:ext cx="5265420" cy="483228"/>
          </a:xfrm>
        </p:spPr>
        <p:txBody>
          <a:bodyPr anchor="b" anchorCtr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00" b="0" i="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Subtitle Text</a:t>
            </a:r>
          </a:p>
        </p:txBody>
      </p:sp>
      <p:sp>
        <p:nvSpPr>
          <p:cNvPr id="14" name="Content"/>
          <p:cNvSpPr>
            <a:spLocks noGrp="1"/>
          </p:cNvSpPr>
          <p:nvPr>
            <p:ph sz="quarter" idx="12"/>
          </p:nvPr>
        </p:nvSpPr>
        <p:spPr>
          <a:xfrm>
            <a:off x="457200" y="1998732"/>
            <a:ext cx="5265420" cy="2325618"/>
          </a:xfrm>
        </p:spPr>
        <p:txBody>
          <a:bodyPr vert="horz" lIns="0" tIns="0" rIns="0" bIns="0" rtlCol="0">
            <a:normAutofit/>
          </a:bodyPr>
          <a:lstStyle>
            <a:lvl1pPr>
              <a:spcBef>
                <a:spcPts val="1200"/>
              </a:spcBef>
              <a:spcAft>
                <a:spcPts val="0"/>
              </a:spcAft>
              <a:defRPr lang="en-US" dirty="0" smtClean="0"/>
            </a:lvl1pPr>
            <a:lvl2pPr>
              <a:spcBef>
                <a:spcPts val="900"/>
              </a:spcBef>
              <a:spcAft>
                <a:spcPts val="0"/>
              </a:spcAft>
              <a:defRPr lang="en-US" dirty="0" smtClean="0"/>
            </a:lvl2pPr>
            <a:lvl3pPr>
              <a:spcBef>
                <a:spcPts val="900"/>
              </a:spcBef>
              <a:spcAft>
                <a:spcPts val="0"/>
              </a:spcAft>
              <a:defRPr lang="en-US" sz="1200" dirty="0" smtClean="0"/>
            </a:lvl3pPr>
            <a:lvl4pPr>
              <a:spcBef>
                <a:spcPts val="900"/>
              </a:spcBef>
              <a:spcAft>
                <a:spcPts val="0"/>
              </a:spcAft>
              <a:defRPr lang="en-US" sz="1200" dirty="0" smtClean="0"/>
            </a:lvl4pPr>
            <a:lvl5pPr>
              <a:spcBef>
                <a:spcPts val="900"/>
              </a:spcBef>
              <a:spcAft>
                <a:spcPts val="0"/>
              </a:spcAft>
              <a:defRPr lang="en-US" sz="1200" dirty="0"/>
            </a:lvl5pPr>
          </a:lstStyle>
          <a:p>
            <a:pPr lvl="0">
              <a:spcAft>
                <a:spcPts val="0"/>
              </a:spcAft>
            </a:pPr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>
              <a:spcAft>
                <a:spcPts val="600"/>
              </a:spcAft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396893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80160"/>
            <a:ext cx="8229600" cy="3044189"/>
          </a:xfrm>
        </p:spPr>
        <p:txBody>
          <a:bodyPr/>
          <a:lstStyle>
            <a:lvl1pPr marL="457200" indent="-457200">
              <a:lnSpc>
                <a:spcPct val="114000"/>
              </a:lnSpc>
              <a:spcBef>
                <a:spcPts val="1200"/>
              </a:spcBef>
              <a:buSzPct val="190000"/>
              <a:buFontTx/>
              <a:buBlip>
                <a:blip r:embed="rId2"/>
              </a:buBlip>
              <a:tabLst/>
              <a:defRPr/>
            </a:lvl1pPr>
            <a:lvl2pPr marL="914400" indent="-177800">
              <a:lnSpc>
                <a:spcPct val="114000"/>
              </a:lnSpc>
              <a:spcBef>
                <a:spcPts val="1200"/>
              </a:spcBef>
              <a:buClr>
                <a:schemeClr val="accent3"/>
              </a:buClr>
              <a:tabLst/>
              <a:defRPr lang="en-US" sz="1100" b="0" i="0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marL="1035050" lvl="1" indent="-2921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tabLst/>
            </a:pPr>
            <a:r>
              <a:rPr lang="en-US" dirty="0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  <p:sp>
        <p:nvSpPr>
          <p:cNvPr id="7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4324350"/>
            <a:ext cx="8229601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</p:spTree>
    <p:extLst>
      <p:ext uri="{BB962C8B-B14F-4D97-AF65-F5344CB8AC3E}">
        <p14:creationId xmlns:p14="http://schemas.microsoft.com/office/powerpoint/2010/main" val="141016409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4324350"/>
            <a:ext cx="8229601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3" name="content 1"/>
          <p:cNvSpPr>
            <a:spLocks noGrp="1"/>
          </p:cNvSpPr>
          <p:nvPr>
            <p:ph idx="1" hasCustomPrompt="1"/>
          </p:nvPr>
        </p:nvSpPr>
        <p:spPr>
          <a:xfrm>
            <a:off x="457200" y="1280160"/>
            <a:ext cx="3762375" cy="3044190"/>
          </a:xfrm>
        </p:spPr>
        <p:txBody>
          <a:bodyPr/>
          <a:lstStyle>
            <a:lvl1pPr marL="457200" indent="-457200">
              <a:lnSpc>
                <a:spcPct val="114000"/>
              </a:lnSpc>
              <a:spcBef>
                <a:spcPts val="1200"/>
              </a:spcBef>
              <a:buSzPct val="190000"/>
              <a:buFontTx/>
              <a:buBlip>
                <a:blip r:embed="rId2"/>
              </a:buBlip>
              <a:tabLst/>
              <a:defRPr/>
            </a:lvl1pPr>
            <a:lvl2pPr marL="804672" indent="-292100">
              <a:lnSpc>
                <a:spcPct val="114000"/>
              </a:lnSpc>
              <a:spcBef>
                <a:spcPts val="1200"/>
              </a:spcBef>
              <a:buClr>
                <a:schemeClr val="accent3"/>
              </a:buClr>
              <a:tabLst/>
              <a:defRPr lang="en-US" sz="1100" b="0" i="0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marL="1035050" lvl="1" indent="-2921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tabLst/>
            </a:pPr>
            <a:r>
              <a:rPr lang="en-US" dirty="0"/>
              <a:t>Second level</a:t>
            </a:r>
          </a:p>
        </p:txBody>
      </p:sp>
      <p:sp>
        <p:nvSpPr>
          <p:cNvPr id="5" name="content 2"/>
          <p:cNvSpPr>
            <a:spLocks noGrp="1"/>
          </p:cNvSpPr>
          <p:nvPr>
            <p:ph idx="14" hasCustomPrompt="1"/>
          </p:nvPr>
        </p:nvSpPr>
        <p:spPr>
          <a:xfrm>
            <a:off x="4924425" y="1280160"/>
            <a:ext cx="3762375" cy="3044190"/>
          </a:xfrm>
        </p:spPr>
        <p:txBody>
          <a:bodyPr/>
          <a:lstStyle>
            <a:lvl1pPr marL="457200" indent="-457200">
              <a:lnSpc>
                <a:spcPct val="114000"/>
              </a:lnSpc>
              <a:spcBef>
                <a:spcPts val="1200"/>
              </a:spcBef>
              <a:buSzPct val="190000"/>
              <a:buFontTx/>
              <a:buBlip>
                <a:blip r:embed="rId2"/>
              </a:buBlip>
              <a:tabLst/>
              <a:defRPr/>
            </a:lvl1pPr>
            <a:lvl2pPr marL="1005840" indent="-182880">
              <a:lnSpc>
                <a:spcPct val="114000"/>
              </a:lnSpc>
              <a:spcBef>
                <a:spcPts val="1200"/>
              </a:spcBef>
              <a:buClr>
                <a:schemeClr val="accent3"/>
              </a:buClr>
              <a:tabLst/>
              <a:defRPr lang="en-US" sz="1100" b="0" i="0" kern="1200" dirty="0" smtClean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marL="1035050" lvl="1" indent="-2921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tabLst/>
            </a:pPr>
            <a:r>
              <a:rPr lang="en-US" dirty="0"/>
              <a:t>Second level</a:t>
            </a:r>
          </a:p>
        </p:txBody>
      </p:sp>
      <p:sp>
        <p:nvSpPr>
          <p:cNvPr id="2" name="Title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6218509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ote, 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y sidebar"/>
          <p:cNvSpPr/>
          <p:nvPr userDrawn="1"/>
        </p:nvSpPr>
        <p:spPr>
          <a:xfrm>
            <a:off x="5953756" y="0"/>
            <a:ext cx="319024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Lato Light"/>
              <a:cs typeface="Lato Light"/>
            </a:endParaRPr>
          </a:p>
        </p:txBody>
      </p:sp>
      <p:sp>
        <p:nvSpPr>
          <p:cNvPr id="11" name="sidebar content"/>
          <p:cNvSpPr>
            <a:spLocks noGrp="1"/>
          </p:cNvSpPr>
          <p:nvPr>
            <p:ph type="body" sz="quarter" idx="11" hasCustomPrompt="1"/>
          </p:nvPr>
        </p:nvSpPr>
        <p:spPr>
          <a:xfrm>
            <a:off x="6257447" y="473230"/>
            <a:ext cx="2582862" cy="4211636"/>
          </a:xfrm>
        </p:spPr>
        <p:txBody>
          <a:bodyPr anchor="ctr">
            <a:normAutofit/>
          </a:bodyPr>
          <a:lstStyle>
            <a:lvl1pPr marL="230188" indent="-230188" algn="l">
              <a:spcBef>
                <a:spcPts val="0"/>
              </a:spcBef>
              <a:spcAft>
                <a:spcPts val="1200"/>
              </a:spcAft>
              <a:buFont typeface="Arial" charset="0"/>
              <a:buChar char="•"/>
              <a:tabLst/>
              <a:defRPr sz="18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First level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</a:p>
        </p:txBody>
      </p:sp>
      <p:cxnSp>
        <p:nvCxnSpPr>
          <p:cNvPr id="8" name="sidebar div"/>
          <p:cNvCxnSpPr/>
          <p:nvPr userDrawn="1"/>
        </p:nvCxnSpPr>
        <p:spPr>
          <a:xfrm>
            <a:off x="5953756" y="0"/>
            <a:ext cx="0" cy="5143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4324350"/>
            <a:ext cx="5265421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457200" y="1627704"/>
            <a:ext cx="5265420" cy="2696645"/>
          </a:xfrm>
        </p:spPr>
        <p:txBody>
          <a:bodyPr/>
          <a:lstStyle>
            <a:lvl1pPr marL="457200" indent="-457200">
              <a:lnSpc>
                <a:spcPct val="110000"/>
              </a:lnSpc>
              <a:buSzPct val="190000"/>
              <a:buFontTx/>
              <a:buBlip>
                <a:blip r:embed="rId2"/>
              </a:buBlip>
              <a:tabLst/>
              <a:defRPr/>
            </a:lvl1pPr>
            <a:lvl2pPr marL="1035050" indent="-292100">
              <a:buClr>
                <a:schemeClr val="accent3"/>
              </a:buClr>
              <a:tabLst/>
              <a:defRPr lang="en-US" sz="1200" b="0" i="0" kern="1200" dirty="0" smtClean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marL="1035050" lvl="1" indent="-2921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tabLst/>
            </a:pPr>
            <a:r>
              <a:rPr lang="en-US" dirty="0"/>
              <a:t>Second level</a:t>
            </a:r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457200" y="413514"/>
            <a:ext cx="5172075" cy="94805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edit Master 2-line</a:t>
            </a:r>
            <a:br>
              <a:rPr lang="en-US" dirty="0"/>
            </a:br>
            <a:r>
              <a:rPr lang="en-US" dirty="0"/>
              <a:t>Title style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13481042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Quote, Sideba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rce"/>
          <p:cNvSpPr>
            <a:spLocks noGrp="1"/>
          </p:cNvSpPr>
          <p:nvPr>
            <p:ph type="body" sz="quarter" idx="15" hasCustomPrompt="1"/>
          </p:nvPr>
        </p:nvSpPr>
        <p:spPr>
          <a:xfrm>
            <a:off x="457199" y="4324350"/>
            <a:ext cx="5265421" cy="153669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39725" indent="0">
              <a:buNone/>
              <a:defRPr/>
            </a:lvl2pPr>
            <a:lvl3pPr marL="682625" indent="0">
              <a:buNone/>
              <a:defRPr/>
            </a:lvl3pPr>
            <a:lvl4pPr marL="1025525" indent="0">
              <a:buNone/>
              <a:defRPr/>
            </a:lvl4pPr>
            <a:lvl5pPr marL="1368425" indent="0">
              <a:buNone/>
              <a:defRPr/>
            </a:lvl5pPr>
          </a:lstStyle>
          <a:p>
            <a:pPr lvl="0"/>
            <a:r>
              <a:rPr lang="en-US" dirty="0"/>
              <a:t>Add source text (Lato Light 7 pt gray)</a:t>
            </a:r>
          </a:p>
        </p:txBody>
      </p:sp>
      <p:sp>
        <p:nvSpPr>
          <p:cNvPr id="7" name="gray sidebar"/>
          <p:cNvSpPr/>
          <p:nvPr userDrawn="1"/>
        </p:nvSpPr>
        <p:spPr>
          <a:xfrm>
            <a:off x="5953756" y="0"/>
            <a:ext cx="3190245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Lato Light"/>
              <a:cs typeface="Lato Light"/>
            </a:endParaRPr>
          </a:p>
        </p:txBody>
      </p:sp>
      <p:cxnSp>
        <p:nvCxnSpPr>
          <p:cNvPr id="9" name="sidebar div"/>
          <p:cNvCxnSpPr/>
          <p:nvPr userDrawn="1"/>
        </p:nvCxnSpPr>
        <p:spPr>
          <a:xfrm>
            <a:off x="5953756" y="0"/>
            <a:ext cx="0" cy="514350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"/>
          <p:cNvSpPr>
            <a:spLocks noGrp="1"/>
          </p:cNvSpPr>
          <p:nvPr>
            <p:ph idx="1" hasCustomPrompt="1"/>
          </p:nvPr>
        </p:nvSpPr>
        <p:spPr>
          <a:xfrm>
            <a:off x="457200" y="1627704"/>
            <a:ext cx="5265420" cy="2705265"/>
          </a:xfrm>
        </p:spPr>
        <p:txBody>
          <a:bodyPr/>
          <a:lstStyle>
            <a:lvl1pPr marL="457200" indent="-457200">
              <a:lnSpc>
                <a:spcPct val="110000"/>
              </a:lnSpc>
              <a:buSzPct val="190000"/>
              <a:buFontTx/>
              <a:buBlip>
                <a:blip r:embed="rId2"/>
              </a:buBlip>
              <a:tabLst/>
              <a:defRPr/>
            </a:lvl1pPr>
            <a:lvl2pPr marL="920750" indent="-290513">
              <a:buClr>
                <a:schemeClr val="accent3"/>
              </a:buClr>
              <a:tabLst/>
              <a:defRPr lang="en-US" sz="1200" b="0" i="0" kern="1200" dirty="0" smtClean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defRPr>
            </a:lvl2pPr>
          </a:lstStyle>
          <a:p>
            <a:pPr lvl="0"/>
            <a:r>
              <a:rPr lang="en-US" dirty="0"/>
              <a:t>Click to add text</a:t>
            </a:r>
          </a:p>
          <a:p>
            <a:pPr marL="1035050" lvl="1" indent="-2921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–"/>
              <a:tabLst/>
            </a:pPr>
            <a:r>
              <a:rPr lang="en-US" dirty="0"/>
              <a:t>Second level</a:t>
            </a:r>
          </a:p>
        </p:txBody>
      </p:sp>
      <p:sp>
        <p:nvSpPr>
          <p:cNvPr id="6" name="Title"/>
          <p:cNvSpPr>
            <a:spLocks noGrp="1"/>
          </p:cNvSpPr>
          <p:nvPr>
            <p:ph type="title" hasCustomPrompt="1"/>
          </p:nvPr>
        </p:nvSpPr>
        <p:spPr>
          <a:xfrm>
            <a:off x="457200" y="413514"/>
            <a:ext cx="5172075" cy="948057"/>
          </a:xfrm>
        </p:spPr>
        <p:txBody>
          <a:bodyPr/>
          <a:lstStyle>
            <a:lvl1pPr>
              <a:lnSpc>
                <a:spcPct val="100000"/>
              </a:lnSpc>
              <a:defRPr baseline="0"/>
            </a:lvl1pPr>
          </a:lstStyle>
          <a:p>
            <a:r>
              <a:rPr lang="en-US" dirty="0"/>
              <a:t>Click to edit Master 2-line</a:t>
            </a:r>
            <a:br>
              <a:rPr lang="en-US" dirty="0"/>
            </a:br>
            <a:r>
              <a:rPr lang="en-US" dirty="0"/>
              <a:t>Title style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312217811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043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debar gradient"/>
          <p:cNvSpPr/>
          <p:nvPr userDrawn="1"/>
        </p:nvSpPr>
        <p:spPr>
          <a:xfrm rot="10800000" flipV="1">
            <a:off x="0" y="0"/>
            <a:ext cx="9144000" cy="4987917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819374" y="1368546"/>
            <a:ext cx="5505254" cy="497365"/>
          </a:xfrm>
        </p:spPr>
        <p:txBody>
          <a:bodyPr anchor="b">
            <a:normAutofit/>
          </a:bodyPr>
          <a:lstStyle>
            <a:lvl1pPr marL="0" indent="0" algn="ctr">
              <a:buNone/>
              <a:defRPr sz="1200" b="1" i="0" cap="all" spc="10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A6AB77-6C13-A84F-A123-5A2D90D6C0C3}"/>
              </a:ext>
            </a:extLst>
          </p:cNvPr>
          <p:cNvSpPr/>
          <p:nvPr userDrawn="1"/>
        </p:nvSpPr>
        <p:spPr>
          <a:xfrm>
            <a:off x="1" y="4601817"/>
            <a:ext cx="9144000" cy="5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WHS Logo">
            <a:extLst>
              <a:ext uri="{FF2B5EF4-FFF2-40B4-BE49-F238E27FC236}">
                <a16:creationId xmlns:a16="http://schemas.microsoft.com/office/drawing/2014/main" id="{03E86D15-5A42-D842-8472-92A2E1C4DD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1282" y="4749150"/>
            <a:ext cx="581437" cy="238767"/>
          </a:xfrm>
          <a:prstGeom prst="rect">
            <a:avLst/>
          </a:prstGeom>
        </p:spPr>
      </p:pic>
      <p:sp>
        <p:nvSpPr>
          <p:cNvPr id="14" name="Q &amp; A">
            <a:extLst>
              <a:ext uri="{FF2B5EF4-FFF2-40B4-BE49-F238E27FC236}">
                <a16:creationId xmlns:a16="http://schemas.microsoft.com/office/drawing/2014/main" id="{0234DADB-13AE-EF42-A5E2-7652050B5CA6}"/>
              </a:ext>
            </a:extLst>
          </p:cNvPr>
          <p:cNvSpPr txBox="1"/>
          <p:nvPr userDrawn="1"/>
        </p:nvSpPr>
        <p:spPr>
          <a:xfrm>
            <a:off x="1977346" y="1990330"/>
            <a:ext cx="518930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6000" b="0" i="0" kern="1200" spc="300" baseline="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Q&amp;</a:t>
            </a:r>
            <a:r>
              <a:rPr lang="en-US" sz="600" b="0" i="0" kern="1200" spc="300" baseline="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 </a:t>
            </a:r>
            <a:r>
              <a:rPr lang="en-US" sz="6000" b="0" i="0" kern="1200" spc="300" baseline="0" dirty="0">
                <a:solidFill>
                  <a:schemeClr val="bg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82059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_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dient panel"/>
          <p:cNvSpPr/>
          <p:nvPr userDrawn="1"/>
        </p:nvSpPr>
        <p:spPr>
          <a:xfrm>
            <a:off x="1" y="0"/>
            <a:ext cx="3200399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51301"/>
            <a:ext cx="585216" cy="233678"/>
          </a:xfrm>
          <a:prstGeom prst="rect">
            <a:avLst/>
          </a:prstGeom>
        </p:spPr>
      </p:pic>
      <p:sp>
        <p:nvSpPr>
          <p:cNvPr id="4" name="caption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66754"/>
            <a:ext cx="2286000" cy="3693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1" y="844550"/>
            <a:ext cx="2285999" cy="2171432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BBC96E-7167-DA46-BA60-970CB8B2A2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00399" y="0"/>
            <a:ext cx="59436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43134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g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idebar gradient"/>
          <p:cNvSpPr/>
          <p:nvPr/>
        </p:nvSpPr>
        <p:spPr>
          <a:xfrm rot="10800000"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6" name="logo-whit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023" y="4747507"/>
            <a:ext cx="578947" cy="237744"/>
          </a:xfrm>
          <a:prstGeom prst="rect">
            <a:avLst/>
          </a:prstGeom>
        </p:spPr>
      </p:pic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459022" y="1317034"/>
            <a:ext cx="7439339" cy="497365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2" name="Title"/>
          <p:cNvSpPr>
            <a:spLocks noGrp="1"/>
          </p:cNvSpPr>
          <p:nvPr>
            <p:ph type="ctrTitle" hasCustomPrompt="1"/>
          </p:nvPr>
        </p:nvSpPr>
        <p:spPr>
          <a:xfrm>
            <a:off x="459019" y="1974650"/>
            <a:ext cx="7439343" cy="1655790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200" b="0" i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r>
              <a:rPr lang="en-US" dirty="0"/>
              <a:t>Click to Add Title (Lato Light 32 pt)</a:t>
            </a:r>
          </a:p>
        </p:txBody>
      </p:sp>
      <p:sp>
        <p:nvSpPr>
          <p:cNvPr id="8" name="copyright">
            <a:extLst>
              <a:ext uri="{FF2B5EF4-FFF2-40B4-BE49-F238E27FC236}">
                <a16:creationId xmlns:a16="http://schemas.microsoft.com/office/drawing/2014/main" id="{77910457-A123-FF43-8930-E5585AF74E67}"/>
              </a:ext>
            </a:extLst>
          </p:cNvPr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9" name="slide number">
            <a:extLst>
              <a:ext uri="{FF2B5EF4-FFF2-40B4-BE49-F238E27FC236}">
                <a16:creationId xmlns:a16="http://schemas.microsoft.com/office/drawing/2014/main" id="{5E957242-0600-3B41-9259-DB7E92DF1906}"/>
              </a:ext>
            </a:extLst>
          </p:cNvPr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bg1">
                    <a:lumMod val="75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0" name="footer div">
            <a:extLst>
              <a:ext uri="{FF2B5EF4-FFF2-40B4-BE49-F238E27FC236}">
                <a16:creationId xmlns:a16="http://schemas.microsoft.com/office/drawing/2014/main" id="{FD268063-1D73-D146-A5B2-AD3A361B57D1}"/>
              </a:ext>
            </a:extLst>
          </p:cNvPr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63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</p:cxnSp>
      <p:sp>
        <p:nvSpPr>
          <p:cNvPr id="13" name="sidebar gradient">
            <a:extLst>
              <a:ext uri="{FF2B5EF4-FFF2-40B4-BE49-F238E27FC236}">
                <a16:creationId xmlns:a16="http://schemas.microsoft.com/office/drawing/2014/main" id="{D9AA034E-2F26-46BD-952C-FEB715779E75}"/>
              </a:ext>
            </a:extLst>
          </p:cNvPr>
          <p:cNvSpPr/>
          <p:nvPr userDrawn="1"/>
        </p:nvSpPr>
        <p:spPr>
          <a:xfrm rot="10800000" flipV="1"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99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394F4D19-CCCD-4A0C-BFCC-63DD155E4508}"/>
              </a:ext>
            </a:extLst>
          </p:cNvPr>
          <p:cNvSpPr txBox="1">
            <a:spLocks/>
          </p:cNvSpPr>
          <p:nvPr userDrawn="1"/>
        </p:nvSpPr>
        <p:spPr>
          <a:xfrm>
            <a:off x="1631374" y="2984577"/>
            <a:ext cx="5881252" cy="92441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8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Empowering Well-Being In Everyone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E579100-DE7C-44BE-801F-B065BF09CC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2464" y="2059388"/>
            <a:ext cx="1379072" cy="6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3436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lue Backgroun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460905" y="1634490"/>
            <a:ext cx="4111095" cy="466369"/>
          </a:xfrm>
        </p:spPr>
        <p:txBody>
          <a:bodyPr anchor="b">
            <a:normAutofit/>
          </a:bodyPr>
          <a:lstStyle>
            <a:lvl1pPr marL="0" indent="0" algn="l">
              <a:buNone/>
              <a:defRPr sz="1200" b="1" i="0" cap="all" spc="100" baseline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Subtitle Text</a:t>
            </a:r>
          </a:p>
        </p:txBody>
      </p:sp>
      <p:sp>
        <p:nvSpPr>
          <p:cNvPr id="14" name="Q &amp; A">
            <a:extLst>
              <a:ext uri="{FF2B5EF4-FFF2-40B4-BE49-F238E27FC236}">
                <a16:creationId xmlns:a16="http://schemas.microsoft.com/office/drawing/2014/main" id="{0234DADB-13AE-EF42-A5E2-7652050B5CA6}"/>
              </a:ext>
            </a:extLst>
          </p:cNvPr>
          <p:cNvSpPr txBox="1"/>
          <p:nvPr userDrawn="1"/>
        </p:nvSpPr>
        <p:spPr>
          <a:xfrm>
            <a:off x="357773" y="2225278"/>
            <a:ext cx="518930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6000" b="0" i="0" kern="1200" spc="300" baseline="0" dirty="0">
                <a:solidFill>
                  <a:schemeClr val="tx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Q&amp;</a:t>
            </a:r>
            <a:r>
              <a:rPr lang="en-US" sz="600" b="0" i="0" kern="1200" spc="300" baseline="0" dirty="0">
                <a:solidFill>
                  <a:schemeClr val="tx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 </a:t>
            </a:r>
            <a:r>
              <a:rPr lang="en-US" sz="6000" b="0" i="0" kern="1200" spc="300" baseline="0" dirty="0">
                <a:solidFill>
                  <a:schemeClr val="tx1"/>
                </a:solidFill>
                <a:latin typeface="Lato Thin" panose="020F0502020204030203" pitchFamily="34" charset="0"/>
                <a:ea typeface="Lato Thin" panose="020F0502020204030203" pitchFamily="34" charset="0"/>
                <a:cs typeface="Lato Thin" panose="020F0502020204030203" pitchFamily="34" charset="0"/>
              </a:rPr>
              <a:t>A</a:t>
            </a:r>
          </a:p>
        </p:txBody>
      </p:sp>
      <p:pic>
        <p:nvPicPr>
          <p:cNvPr id="10" name="WHS Logo">
            <a:extLst>
              <a:ext uri="{FF2B5EF4-FFF2-40B4-BE49-F238E27FC236}">
                <a16:creationId xmlns:a16="http://schemas.microsoft.com/office/drawing/2014/main" id="{FD35D022-2939-4E44-8650-1C8E20347F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  <p:sp>
        <p:nvSpPr>
          <p:cNvPr id="5" name="copyright">
            <a:extLst>
              <a:ext uri="{FF2B5EF4-FFF2-40B4-BE49-F238E27FC236}">
                <a16:creationId xmlns:a16="http://schemas.microsoft.com/office/drawing/2014/main" id="{1E00E406-78F2-E142-A16E-6BC93E272F57}"/>
              </a:ext>
            </a:extLst>
          </p:cNvPr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6" name="slide number">
            <a:extLst>
              <a:ext uri="{FF2B5EF4-FFF2-40B4-BE49-F238E27FC236}">
                <a16:creationId xmlns:a16="http://schemas.microsoft.com/office/drawing/2014/main" id="{445F2194-F46C-224F-8061-C25DDAA04A48}"/>
              </a:ext>
            </a:extLst>
          </p:cNvPr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7" name="footer div">
            <a:extLst>
              <a:ext uri="{FF2B5EF4-FFF2-40B4-BE49-F238E27FC236}">
                <a16:creationId xmlns:a16="http://schemas.microsoft.com/office/drawing/2014/main" id="{A62FEED9-6788-8145-94FF-3E20D0FB07B5}"/>
              </a:ext>
            </a:extLst>
          </p:cNvPr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6094882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"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logo screen"/>
          <p:cNvSpPr/>
          <p:nvPr userDrawn="1"/>
        </p:nvSpPr>
        <p:spPr>
          <a:xfrm>
            <a:off x="349857" y="4659464"/>
            <a:ext cx="771278" cy="3896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logo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7608" y="2224826"/>
            <a:ext cx="1408784" cy="57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53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radient panel"/>
          <p:cNvSpPr/>
          <p:nvPr userDrawn="1"/>
        </p:nvSpPr>
        <p:spPr>
          <a:xfrm>
            <a:off x="1" y="0"/>
            <a:ext cx="3200399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aption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766754"/>
            <a:ext cx="2286000" cy="3693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457201" y="844550"/>
            <a:ext cx="2285999" cy="2171432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709E86-AFA1-894C-B3F9-B548C9128CEB}"/>
              </a:ext>
            </a:extLst>
          </p:cNvPr>
          <p:cNvSpPr/>
          <p:nvPr userDrawn="1"/>
        </p:nvSpPr>
        <p:spPr>
          <a:xfrm>
            <a:off x="1" y="4601817"/>
            <a:ext cx="3200399" cy="5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+">
            <a:extLst>
              <a:ext uri="{FF2B5EF4-FFF2-40B4-BE49-F238E27FC236}">
                <a16:creationId xmlns:a16="http://schemas.microsoft.com/office/drawing/2014/main" id="{6A06FA6C-29E1-8F42-82D4-389C5408A029}"/>
              </a:ext>
            </a:extLst>
          </p:cNvPr>
          <p:cNvSpPr txBox="1"/>
          <p:nvPr userDrawn="1"/>
        </p:nvSpPr>
        <p:spPr>
          <a:xfrm>
            <a:off x="1246204" y="4694018"/>
            <a:ext cx="148755" cy="307777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spAutoFit/>
          </a:bodyPr>
          <a:lstStyle/>
          <a:p>
            <a:pPr algn="ctr" defTabSz="457200"/>
            <a:r>
              <a:rPr lang="en-US" sz="2000" dirty="0">
                <a:solidFill>
                  <a:srgbClr val="53565A"/>
                </a:solidFill>
                <a:cs typeface="Lato Light"/>
              </a:rPr>
              <a:t>+ </a:t>
            </a:r>
          </a:p>
        </p:txBody>
      </p:sp>
      <p:sp>
        <p:nvSpPr>
          <p:cNvPr id="18" name="client logo">
            <a:extLst>
              <a:ext uri="{FF2B5EF4-FFF2-40B4-BE49-F238E27FC236}">
                <a16:creationId xmlns:a16="http://schemas.microsoft.com/office/drawing/2014/main" id="{B3B66FCB-1D91-B742-B8FB-4D2A4F64E2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551766" y="4621676"/>
            <a:ext cx="1030287" cy="49371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Client Logo</a:t>
            </a:r>
          </a:p>
        </p:txBody>
      </p:sp>
      <p:pic>
        <p:nvPicPr>
          <p:cNvPr id="19" name="whs logo">
            <a:extLst>
              <a:ext uri="{FF2B5EF4-FFF2-40B4-BE49-F238E27FC236}">
                <a16:creationId xmlns:a16="http://schemas.microsoft.com/office/drawing/2014/main" id="{AA2B198B-E71E-C046-9F8B-990CD6716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3810FD4-E13D-0A49-B7C8-B011D23FF9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200399" y="0"/>
            <a:ext cx="5943600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39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_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dient panel"/>
          <p:cNvSpPr/>
          <p:nvPr userDrawn="1"/>
        </p:nvSpPr>
        <p:spPr>
          <a:xfrm>
            <a:off x="1" y="0"/>
            <a:ext cx="3200399" cy="5143500"/>
          </a:xfrm>
          <a:prstGeom prst="rect">
            <a:avLst/>
          </a:prstGeom>
          <a:gradFill flip="none" rotWithShape="1">
            <a:gsLst>
              <a:gs pos="12000">
                <a:schemeClr val="accent1">
                  <a:shade val="30000"/>
                  <a:satMod val="115000"/>
                </a:schemeClr>
              </a:gs>
              <a:gs pos="61000">
                <a:schemeClr val="accent1"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logo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1" y="4751301"/>
            <a:ext cx="585216" cy="233678"/>
          </a:xfrm>
          <a:prstGeom prst="rect">
            <a:avLst/>
          </a:prstGeom>
        </p:spPr>
      </p:pic>
      <p:sp>
        <p:nvSpPr>
          <p:cNvPr id="4" name="caption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3766754"/>
            <a:ext cx="2286000" cy="369332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spcAft>
                <a:spcPts val="300"/>
              </a:spcAft>
              <a:buNone/>
              <a:defRPr sz="1200">
                <a:solidFill>
                  <a:schemeClr val="bg1"/>
                </a:solidFill>
              </a:defRPr>
            </a:lvl1pPr>
            <a:lvl2pPr marL="339725" indent="0">
              <a:buNone/>
              <a:defRPr sz="1200"/>
            </a:lvl2pPr>
            <a:lvl3pPr marL="682625" indent="0">
              <a:buNone/>
              <a:defRPr sz="1200"/>
            </a:lvl3pPr>
            <a:lvl4pPr marL="1025525" indent="0">
              <a:buNone/>
              <a:defRPr sz="1200"/>
            </a:lvl4pPr>
            <a:lvl5pPr marL="1368425" indent="0">
              <a:buNone/>
              <a:defRPr sz="1200"/>
            </a:lvl5pPr>
          </a:lstStyle>
          <a:p>
            <a:pPr lvl="0"/>
            <a:r>
              <a:rPr lang="en-US" dirty="0"/>
              <a:t>Click to edit Subtitle or Presenter Information</a:t>
            </a:r>
          </a:p>
        </p:txBody>
      </p:sp>
      <p:sp>
        <p:nvSpPr>
          <p:cNvPr id="2" name="Title"/>
          <p:cNvSpPr>
            <a:spLocks noGrp="1"/>
          </p:cNvSpPr>
          <p:nvPr>
            <p:ph type="title"/>
          </p:nvPr>
        </p:nvSpPr>
        <p:spPr>
          <a:xfrm>
            <a:off x="457201" y="844550"/>
            <a:ext cx="2285999" cy="2171432"/>
          </a:xfrm>
        </p:spPr>
        <p:txBody>
          <a:bodyPr/>
          <a:lstStyle>
            <a:lvl1pPr>
              <a:lnSpc>
                <a:spcPct val="10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A5BC14-72F6-F04C-8F68-829F730CC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0397" y="0"/>
            <a:ext cx="5943602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8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WHS Logo"/>
          <p:cNvPicPr>
            <a:picLocks noChangeAspect="1"/>
          </p:cNvPicPr>
          <p:nvPr userDrawn="1"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06" y="4749150"/>
            <a:ext cx="581437" cy="238767"/>
          </a:xfrm>
          <a:prstGeom prst="rect">
            <a:avLst/>
          </a:prstGeom>
        </p:spPr>
      </p:pic>
      <p:sp>
        <p:nvSpPr>
          <p:cNvPr id="20" name="copyright"/>
          <p:cNvSpPr txBox="1">
            <a:spLocks/>
          </p:cNvSpPr>
          <p:nvPr userDrawn="1"/>
        </p:nvSpPr>
        <p:spPr>
          <a:xfrm>
            <a:off x="5501390" y="4771982"/>
            <a:ext cx="284781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© WebMD Health Services Group, Inc.</a:t>
            </a:r>
          </a:p>
        </p:txBody>
      </p:sp>
      <p:sp>
        <p:nvSpPr>
          <p:cNvPr id="21" name="slide number"/>
          <p:cNvSpPr txBox="1">
            <a:spLocks/>
          </p:cNvSpPr>
          <p:nvPr userDrawn="1"/>
        </p:nvSpPr>
        <p:spPr>
          <a:xfrm>
            <a:off x="8415580" y="4771982"/>
            <a:ext cx="271219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75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Lato Light"/>
                <a:ea typeface="+mn-ea"/>
                <a:cs typeface="Lato Light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9593917-3D7A-334C-9A7B-ED2A895649BA}" type="slidenum">
              <a:rPr lang="en-US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pPr/>
              <a:t>‹#›</a:t>
            </a:fld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2" name="footer div"/>
          <p:cNvCxnSpPr/>
          <p:nvPr userDrawn="1"/>
        </p:nvCxnSpPr>
        <p:spPr>
          <a:xfrm>
            <a:off x="8415580" y="4857572"/>
            <a:ext cx="0" cy="125478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</p:cxnSp>
      <p:sp>
        <p:nvSpPr>
          <p:cNvPr id="3" name="master content"/>
          <p:cNvSpPr>
            <a:spLocks noGrp="1"/>
          </p:cNvSpPr>
          <p:nvPr>
            <p:ph type="body" idx="1"/>
          </p:nvPr>
        </p:nvSpPr>
        <p:spPr>
          <a:xfrm>
            <a:off x="457200" y="1097280"/>
            <a:ext cx="8223250" cy="322707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add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master title"/>
          <p:cNvSpPr>
            <a:spLocks noGrp="1"/>
          </p:cNvSpPr>
          <p:nvPr>
            <p:ph type="title"/>
          </p:nvPr>
        </p:nvSpPr>
        <p:spPr>
          <a:xfrm>
            <a:off x="457200" y="479423"/>
            <a:ext cx="8223250" cy="4108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Add Title (Lato Light 32 pt)</a:t>
            </a:r>
          </a:p>
        </p:txBody>
      </p:sp>
    </p:spTree>
    <p:extLst>
      <p:ext uri="{BB962C8B-B14F-4D97-AF65-F5344CB8AC3E}">
        <p14:creationId xmlns:p14="http://schemas.microsoft.com/office/powerpoint/2010/main" val="321612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3" r:id="rId2"/>
    <p:sldLayoutId id="2147483857" r:id="rId3"/>
    <p:sldLayoutId id="2147483858" r:id="rId4"/>
    <p:sldLayoutId id="2147483931" r:id="rId5"/>
    <p:sldLayoutId id="2147483932" r:id="rId6"/>
    <p:sldLayoutId id="2147483900" r:id="rId7"/>
    <p:sldLayoutId id="2147483901" r:id="rId8"/>
    <p:sldLayoutId id="2147483902" r:id="rId9"/>
    <p:sldLayoutId id="2147483903" r:id="rId10"/>
    <p:sldLayoutId id="2147483933" r:id="rId11"/>
    <p:sldLayoutId id="2147483934" r:id="rId12"/>
    <p:sldLayoutId id="2147483904" r:id="rId13"/>
    <p:sldLayoutId id="2147483869" r:id="rId14"/>
    <p:sldLayoutId id="2147483703" r:id="rId15"/>
    <p:sldLayoutId id="2147483910" r:id="rId16"/>
    <p:sldLayoutId id="2147483871" r:id="rId17"/>
    <p:sldLayoutId id="2147483930" r:id="rId18"/>
    <p:sldLayoutId id="2147483905" r:id="rId19"/>
    <p:sldLayoutId id="2147483914" r:id="rId20"/>
    <p:sldLayoutId id="2147483867" r:id="rId21"/>
    <p:sldLayoutId id="2147483870" r:id="rId22"/>
    <p:sldLayoutId id="2147483874" r:id="rId23"/>
    <p:sldLayoutId id="2147483936" r:id="rId24"/>
    <p:sldLayoutId id="2147483915" r:id="rId25"/>
    <p:sldLayoutId id="2147483916" r:id="rId26"/>
    <p:sldLayoutId id="2147483917" r:id="rId27"/>
    <p:sldLayoutId id="2147483918" r:id="rId28"/>
    <p:sldLayoutId id="2147483685" r:id="rId29"/>
    <p:sldLayoutId id="2147483677" r:id="rId30"/>
    <p:sldLayoutId id="2147483798" r:id="rId31"/>
    <p:sldLayoutId id="2147483680" r:id="rId32"/>
    <p:sldLayoutId id="2147483817" r:id="rId33"/>
    <p:sldLayoutId id="2147483678" r:id="rId34"/>
    <p:sldLayoutId id="2147483679" r:id="rId35"/>
    <p:sldLayoutId id="2147483751" r:id="rId36"/>
    <p:sldLayoutId id="2147483788" r:id="rId37"/>
    <p:sldLayoutId id="2147483725" r:id="rId38"/>
    <p:sldLayoutId id="2147483892" r:id="rId39"/>
    <p:sldLayoutId id="2147483786" r:id="rId40"/>
    <p:sldLayoutId id="2147483708" r:id="rId41"/>
    <p:sldLayoutId id="2147483845" r:id="rId42"/>
    <p:sldLayoutId id="2147483893" r:id="rId43"/>
    <p:sldLayoutId id="2147483820" r:id="rId44"/>
    <p:sldLayoutId id="2147483919" r:id="rId45"/>
    <p:sldLayoutId id="2147483920" r:id="rId46"/>
    <p:sldLayoutId id="2147483921" r:id="rId47"/>
    <p:sldLayoutId id="2147483922" r:id="rId48"/>
    <p:sldLayoutId id="2147483923" r:id="rId49"/>
    <p:sldLayoutId id="2147483924" r:id="rId50"/>
    <p:sldLayoutId id="2147483925" r:id="rId51"/>
    <p:sldLayoutId id="2147483890" r:id="rId52"/>
    <p:sldLayoutId id="2147483899" r:id="rId53"/>
    <p:sldLayoutId id="2147483896" r:id="rId54"/>
    <p:sldLayoutId id="2147483897" r:id="rId55"/>
    <p:sldLayoutId id="2147483898" r:id="rId56"/>
    <p:sldLayoutId id="2147483704" r:id="rId57"/>
    <p:sldLayoutId id="2147483682" r:id="rId58"/>
    <p:sldLayoutId id="2147483729" r:id="rId59"/>
    <p:sldLayoutId id="2147483706" r:id="rId60"/>
    <p:sldLayoutId id="2147483683" r:id="rId61"/>
    <p:sldLayoutId id="2147483830" r:id="rId62"/>
    <p:sldLayoutId id="2147483831" r:id="rId63"/>
    <p:sldLayoutId id="2147483690" r:id="rId64"/>
    <p:sldLayoutId id="2147483821" r:id="rId65"/>
    <p:sldLayoutId id="2147483802" r:id="rId66"/>
    <p:sldLayoutId id="2147483855" r:id="rId67"/>
    <p:sldLayoutId id="2147483681" r:id="rId68"/>
    <p:sldLayoutId id="2147483927" r:id="rId69"/>
    <p:sldLayoutId id="2147483929" r:id="rId70"/>
    <p:sldLayoutId id="2147483928" r:id="rId71"/>
    <p:sldLayoutId id="2147483694" r:id="rId7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rgbClr val="0077C8"/>
        </a:buClr>
        <a:buSzPct val="90000"/>
        <a:buFont typeface="Arial" panose="020B0604020202020204" pitchFamily="34" charset="0"/>
        <a:buChar char="•"/>
        <a:defRPr lang="en-US" sz="1600" b="0" i="0" kern="1200" dirty="0" smtClean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1pPr>
      <a:lvl2pPr marL="571500" indent="-231775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77C8"/>
        </a:buClr>
        <a:buSzPct val="95000"/>
        <a:buFont typeface="Arial" panose="020B0604020202020204" pitchFamily="34" charset="0"/>
        <a:buChar char="–"/>
        <a:defRPr lang="en-US" sz="1600" b="0" i="0" kern="1200" dirty="0" smtClean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2pPr>
      <a:lvl3pPr marL="857250" indent="-174625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77C8"/>
        </a:buClr>
        <a:buFont typeface="Arial" panose="020B0604020202020204" pitchFamily="34" charset="0"/>
        <a:buChar char="•"/>
        <a:tabLst/>
        <a:defRPr lang="en-US" sz="1400" b="0" i="0" kern="1200" dirty="0" smtClean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3pPr>
      <a:lvl4pPr marL="1200150" indent="-174625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77C8"/>
        </a:buClr>
        <a:buFont typeface="Arial" panose="020B0604020202020204" pitchFamily="34" charset="0"/>
        <a:buChar char="–"/>
        <a:tabLst/>
        <a:defRPr lang="en-US" sz="1400" b="0" i="0" kern="1200" dirty="0" smtClean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4pPr>
      <a:lvl5pPr marL="1543050" indent="-174625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rgbClr val="0077C8"/>
        </a:buClr>
        <a:buFont typeface="Arial" panose="020B0604020202020204" pitchFamily="34" charset="0"/>
        <a:buChar char="»"/>
        <a:defRPr lang="en-US" sz="1400" b="0" i="0" kern="1200" dirty="0">
          <a:solidFill>
            <a:schemeClr val="tx1"/>
          </a:solidFill>
          <a:latin typeface="Lato Light" charset="0"/>
          <a:ea typeface="Lato Light" charset="0"/>
          <a:cs typeface="Lato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72" userDrawn="1">
          <p15:clr>
            <a:srgbClr val="F26B43"/>
          </p15:clr>
        </p15:guide>
        <p15:guide id="4" pos="4176" userDrawn="1">
          <p15:clr>
            <a:srgbClr val="F26B43"/>
          </p15:clr>
        </p15:guide>
        <p15:guide id="5" pos="1583" userDrawn="1">
          <p15:clr>
            <a:srgbClr val="F26B43"/>
          </p15:clr>
        </p15:guide>
        <p15:guide id="6" orient="horz" pos="1620" userDrawn="1">
          <p15:clr>
            <a:srgbClr val="F26B43"/>
          </p15:clr>
        </p15:guide>
        <p15:guide id="7" orient="horz" pos="300" userDrawn="1">
          <p15:clr>
            <a:srgbClr val="F26B43"/>
          </p15:clr>
        </p15:guide>
        <p15:guide id="8" pos="2016" userDrawn="1">
          <p15:clr>
            <a:srgbClr val="F26B43"/>
          </p15:clr>
        </p15:guide>
        <p15:guide id="9" pos="3744" userDrawn="1">
          <p15:clr>
            <a:srgbClr val="F26B43"/>
          </p15:clr>
        </p15:guide>
        <p15:guide id="10" orient="horz" pos="2820" userDrawn="1">
          <p15:clr>
            <a:srgbClr val="F26B43"/>
          </p15:clr>
        </p15:guide>
        <p15:guide id="11" orient="horz" pos="828" userDrawn="1">
          <p15:clr>
            <a:srgbClr val="F26B43"/>
          </p15:clr>
        </p15:guide>
        <p15:guide id="12" orient="horz" pos="516" userDrawn="1">
          <p15:clr>
            <a:srgbClr val="F26B43"/>
          </p15:clr>
        </p15:guide>
        <p15:guide id="13" orient="horz" pos="2724" userDrawn="1">
          <p15:clr>
            <a:srgbClr val="F26B43"/>
          </p15:clr>
        </p15:guide>
        <p15:guide id="14" orient="horz" pos="29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9A20-638C-4743-AABA-D96A0AA3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3186753" cy="3229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Registering for a screening </a:t>
            </a:r>
          </a:p>
          <a:p>
            <a:r>
              <a:rPr lang="en-US" dirty="0"/>
              <a:t>Log on to webmdhealth.com/wellwisconsin</a:t>
            </a:r>
          </a:p>
          <a:p>
            <a:r>
              <a:rPr lang="en-US" dirty="0"/>
              <a:t>Click </a:t>
            </a:r>
            <a:r>
              <a:rPr lang="en-US" i="1" dirty="0"/>
              <a:t>Benefits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B8869-0238-47B7-A60D-04B3A177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Wisconsin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D9C206-D58A-36A3-5398-4D1618780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993" y="1097280"/>
            <a:ext cx="3997329" cy="24624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76DF80D-07FF-61AC-7A5D-AE9BCEA1FBA9}"/>
              </a:ext>
            </a:extLst>
          </p:cNvPr>
          <p:cNvSpPr/>
          <p:nvPr/>
        </p:nvSpPr>
        <p:spPr>
          <a:xfrm>
            <a:off x="6475129" y="1296539"/>
            <a:ext cx="784746" cy="2638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11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9A20-638C-4743-AABA-D96A0AA3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60" y="1097280"/>
            <a:ext cx="3415599" cy="3229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Registering for a screening</a:t>
            </a:r>
          </a:p>
          <a:p>
            <a:r>
              <a:rPr lang="en-US" dirty="0"/>
              <a:t>Click on </a:t>
            </a:r>
            <a:r>
              <a:rPr lang="en-US" i="1" dirty="0"/>
              <a:t>Get Started </a:t>
            </a:r>
            <a:r>
              <a:rPr lang="en-US" dirty="0"/>
              <a:t>on the Biometric Screening card</a:t>
            </a:r>
          </a:p>
          <a:p>
            <a:r>
              <a:rPr lang="en-US" dirty="0"/>
              <a:t>Under </a:t>
            </a:r>
            <a:r>
              <a:rPr lang="en-US" i="1" dirty="0"/>
              <a:t>Biometric Screenings, Click here to register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B8869-0238-47B7-A60D-04B3A177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Wisconsin</a:t>
            </a:r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BBA17EDC-4865-AB55-FB90-E97714957769}"/>
              </a:ext>
            </a:extLst>
          </p:cNvPr>
          <p:cNvSpPr/>
          <p:nvPr/>
        </p:nvSpPr>
        <p:spPr>
          <a:xfrm flipV="1">
            <a:off x="5671193" y="2375690"/>
            <a:ext cx="866633" cy="1003111"/>
          </a:xfrm>
          <a:prstGeom prst="bentArrow">
            <a:avLst/>
          </a:prstGeom>
          <a:solidFill>
            <a:srgbClr val="0074BF"/>
          </a:solidFill>
          <a:ln>
            <a:solidFill>
              <a:srgbClr val="007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6625768-2CEC-06C1-7275-B9336888D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346" y="331497"/>
            <a:ext cx="3358055" cy="20441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A7F4261-FE51-2281-B3ED-CE77AF0728DD}"/>
              </a:ext>
            </a:extLst>
          </p:cNvPr>
          <p:cNvSpPr/>
          <p:nvPr/>
        </p:nvSpPr>
        <p:spPr>
          <a:xfrm>
            <a:off x="5607318" y="1666281"/>
            <a:ext cx="1028110" cy="685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67126D-4F44-3210-D34E-CBED93045B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298" y="2427206"/>
            <a:ext cx="1833912" cy="2384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9A20-638C-4743-AABA-D96A0AA3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3398293" cy="3229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Registering for a biometric screening or self-collection materials</a:t>
            </a:r>
          </a:p>
          <a:p>
            <a:r>
              <a:rPr lang="en-US" dirty="0"/>
              <a:t>Verify your information, phone number and email address are required</a:t>
            </a:r>
          </a:p>
          <a:p>
            <a:r>
              <a:rPr lang="en-US" dirty="0"/>
              <a:t>Click </a:t>
            </a:r>
            <a:r>
              <a:rPr lang="en-US" i="1" dirty="0"/>
              <a:t>Save</a:t>
            </a:r>
            <a:endParaRPr lang="en-US" dirty="0"/>
          </a:p>
          <a:p>
            <a:r>
              <a:rPr lang="en-US" dirty="0"/>
              <a:t>To schedule an appointment at an onsite event, click </a:t>
            </a:r>
            <a:r>
              <a:rPr lang="en-US" i="1" dirty="0"/>
              <a:t>Make an Appointment</a:t>
            </a:r>
          </a:p>
          <a:p>
            <a:r>
              <a:rPr lang="en-US" dirty="0"/>
              <a:t>To order Self-collection materials, click </a:t>
            </a:r>
            <a:r>
              <a:rPr lang="en-US" i="1" dirty="0"/>
              <a:t>Order Materials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B8869-0238-47B7-A60D-04B3A177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Wisconsin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ACB628-976E-4935-89A4-F65C3DB5F3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506" y="416674"/>
            <a:ext cx="3141147" cy="21550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2414F7E-5C4C-4B45-82D8-5D64B5FA7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815" y="2345467"/>
            <a:ext cx="3271350" cy="1980873"/>
          </a:xfrm>
          <a:prstGeom prst="rect">
            <a:avLst/>
          </a:prstGeom>
        </p:spPr>
      </p:pic>
      <p:sp>
        <p:nvSpPr>
          <p:cNvPr id="10" name="Arrow: Bent 9">
            <a:extLst>
              <a:ext uri="{FF2B5EF4-FFF2-40B4-BE49-F238E27FC236}">
                <a16:creationId xmlns:a16="http://schemas.microsoft.com/office/drawing/2014/main" id="{EB302712-7901-4C49-ABF1-687DF4D1D520}"/>
              </a:ext>
            </a:extLst>
          </p:cNvPr>
          <p:cNvSpPr/>
          <p:nvPr/>
        </p:nvSpPr>
        <p:spPr>
          <a:xfrm flipV="1">
            <a:off x="4490112" y="2711810"/>
            <a:ext cx="900753" cy="1090846"/>
          </a:xfrm>
          <a:prstGeom prst="bentArrow">
            <a:avLst>
              <a:gd name="adj1" fmla="val 23413"/>
              <a:gd name="adj2" fmla="val 25000"/>
              <a:gd name="adj3" fmla="val 26587"/>
              <a:gd name="adj4" fmla="val 44543"/>
            </a:avLst>
          </a:prstGeom>
          <a:solidFill>
            <a:srgbClr val="0074BF"/>
          </a:solidFill>
          <a:ln>
            <a:solidFill>
              <a:srgbClr val="0074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948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9A20-638C-4743-AABA-D96A0AA3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3398293" cy="32290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Registering for a biometric screening</a:t>
            </a:r>
          </a:p>
          <a:p>
            <a:r>
              <a:rPr lang="en-US" dirty="0"/>
              <a:t>Participant’s home zip code will populate</a:t>
            </a:r>
          </a:p>
          <a:p>
            <a:r>
              <a:rPr lang="en-US" dirty="0"/>
              <a:t>Zip code field can be updated to search for other events</a:t>
            </a:r>
          </a:p>
          <a:p>
            <a:r>
              <a:rPr lang="en-US" dirty="0"/>
              <a:t>Once the zip code is typed, click </a:t>
            </a:r>
            <a:r>
              <a:rPr lang="en-US" i="1" dirty="0"/>
              <a:t>Search</a:t>
            </a:r>
            <a:endParaRPr lang="en-US" dirty="0"/>
          </a:p>
          <a:p>
            <a:r>
              <a:rPr lang="en-US" dirty="0"/>
              <a:t>You can scroll the </a:t>
            </a:r>
            <a:r>
              <a:rPr lang="en-US" i="1" dirty="0"/>
              <a:t>Search Results </a:t>
            </a:r>
            <a:r>
              <a:rPr lang="en-US" dirty="0"/>
              <a:t>to view all the available locations</a:t>
            </a:r>
          </a:p>
          <a:p>
            <a:r>
              <a:rPr lang="en-US" dirty="0"/>
              <a:t>Click </a:t>
            </a:r>
            <a:r>
              <a:rPr lang="en-US" i="1" dirty="0"/>
              <a:t>Continue </a:t>
            </a:r>
            <a:r>
              <a:rPr lang="en-US" dirty="0"/>
              <a:t>once you have selected a location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B8869-0238-47B7-A60D-04B3A177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Wisconsin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907EDF-9EBD-43A5-8134-79A1082F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369" y="1097280"/>
            <a:ext cx="3815015" cy="286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329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9A20-638C-4743-AABA-D96A0AA3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3398293" cy="3229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Registering for a biometric screening</a:t>
            </a:r>
          </a:p>
          <a:p>
            <a:r>
              <a:rPr lang="en-US" dirty="0"/>
              <a:t>Select a date and time</a:t>
            </a:r>
          </a:p>
          <a:p>
            <a:r>
              <a:rPr lang="en-US" dirty="0"/>
              <a:t>Click </a:t>
            </a:r>
            <a:r>
              <a:rPr lang="en-US" i="1" dirty="0"/>
              <a:t>Continue</a:t>
            </a:r>
          </a:p>
          <a:p>
            <a:r>
              <a:rPr lang="en-US" dirty="0"/>
              <a:t>Click </a:t>
            </a:r>
            <a:r>
              <a:rPr lang="en-US" i="1" dirty="0"/>
              <a:t>Change</a:t>
            </a:r>
            <a:r>
              <a:rPr lang="en-US" dirty="0"/>
              <a:t> to select a different location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B8869-0238-47B7-A60D-04B3A177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Wisconsin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58061-BFB1-4B82-A1D7-DE2AA9BFD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534" y="1034321"/>
            <a:ext cx="4122916" cy="198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037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9A20-638C-4743-AABA-D96A0AA3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3398293" cy="3229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Registering for a biometric screening</a:t>
            </a:r>
          </a:p>
          <a:p>
            <a:r>
              <a:rPr lang="en-US" dirty="0"/>
              <a:t>Review your appointment details</a:t>
            </a:r>
          </a:p>
          <a:p>
            <a:r>
              <a:rPr lang="en-US" dirty="0"/>
              <a:t>Click </a:t>
            </a:r>
            <a:r>
              <a:rPr lang="en-US" i="1" dirty="0"/>
              <a:t>Confirm</a:t>
            </a:r>
            <a:r>
              <a:rPr lang="en-US" dirty="0"/>
              <a:t> to schedule your appointment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B8869-0238-47B7-A60D-04B3A177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Wisconsin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2F88D87-C461-4FD0-B13E-5A3066389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567" y="1097280"/>
            <a:ext cx="4724484" cy="2299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820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9A20-638C-4743-AABA-D96A0AA3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3398293" cy="3229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Registering for a biometric screening</a:t>
            </a:r>
          </a:p>
          <a:p>
            <a:r>
              <a:rPr lang="en-US" dirty="0"/>
              <a:t>Confirmation page includes appointment details</a:t>
            </a:r>
          </a:p>
          <a:p>
            <a:r>
              <a:rPr lang="en-US" dirty="0"/>
              <a:t>Confirmation email will be sent upon registration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B8869-0238-47B7-A60D-04B3A177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Wisconsin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239B24-27E9-4032-8CCF-9D51165974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6811" y="1097280"/>
            <a:ext cx="4626591" cy="229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67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9A20-638C-4743-AABA-D96A0AA3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3398293" cy="3229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Ordering self-collection materials</a:t>
            </a:r>
          </a:p>
          <a:p>
            <a:r>
              <a:rPr lang="en-US" dirty="0"/>
              <a:t>To order self-collection materials, click </a:t>
            </a:r>
            <a:r>
              <a:rPr lang="en-US" i="1" dirty="0"/>
              <a:t>Order Materials</a:t>
            </a:r>
          </a:p>
          <a:p>
            <a:r>
              <a:rPr lang="en-US" dirty="0"/>
              <a:t>Review address and click </a:t>
            </a:r>
            <a:r>
              <a:rPr lang="en-US" i="1" dirty="0"/>
              <a:t>Confirm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B8869-0238-47B7-A60D-04B3A177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Wisconsin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427C97-FA89-4B17-B404-F384EFD22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969282"/>
            <a:ext cx="3059478" cy="16024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631EEB-E318-43D9-B12C-9A562875C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702194"/>
            <a:ext cx="4374109" cy="154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5285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4E9A20-638C-4743-AABA-D96A0AA3C9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97280"/>
            <a:ext cx="3398293" cy="3229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Ordering self-collection materials</a:t>
            </a:r>
          </a:p>
          <a:p>
            <a:r>
              <a:rPr lang="en-US" dirty="0"/>
              <a:t>Confirmation screening includes link to a step-by-step video</a:t>
            </a:r>
          </a:p>
          <a:p>
            <a:r>
              <a:rPr lang="en-US" dirty="0"/>
              <a:t>Confirmation email will be sent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CB8869-0238-47B7-A60D-04B3A177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Well Wisconsin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99FF9-4198-472A-9EA3-BB59F140C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635" y="1097280"/>
            <a:ext cx="452952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944995"/>
      </p:ext>
    </p:extLst>
  </p:cSld>
  <p:clrMapOvr>
    <a:masterClrMapping/>
  </p:clrMapOvr>
</p:sld>
</file>

<file path=ppt/theme/theme1.xml><?xml version="1.0" encoding="utf-8"?>
<a:theme xmlns:a="http://schemas.openxmlformats.org/drawingml/2006/main" name="WebMD Theme">
  <a:themeElements>
    <a:clrScheme name="WebMD Health Services_2016">
      <a:dk1>
        <a:sysClr val="windowText" lastClr="000000"/>
      </a:dk1>
      <a:lt1>
        <a:sysClr val="window" lastClr="FFFFFF"/>
      </a:lt1>
      <a:dk2>
        <a:srgbClr val="FF6900"/>
      </a:dk2>
      <a:lt2>
        <a:srgbClr val="7C2855"/>
      </a:lt2>
      <a:accent1>
        <a:srgbClr val="0078BF"/>
      </a:accent1>
      <a:accent2>
        <a:srgbClr val="84BD00"/>
      </a:accent2>
      <a:accent3>
        <a:srgbClr val="545454"/>
      </a:accent3>
      <a:accent4>
        <a:srgbClr val="C4D600"/>
      </a:accent4>
      <a:accent5>
        <a:srgbClr val="3EB1C8"/>
      </a:accent5>
      <a:accent6>
        <a:srgbClr val="AE2573"/>
      </a:accent6>
      <a:hlink>
        <a:srgbClr val="45807C"/>
      </a:hlink>
      <a:folHlink>
        <a:srgbClr val="BA0C2F"/>
      </a:folHlink>
    </a:clrScheme>
    <a:fontScheme name="Custom 6">
      <a:majorFont>
        <a:latin typeface="Lato Light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ebMD Health Services_2016">
    <a:dk1>
      <a:sysClr val="windowText" lastClr="000000"/>
    </a:dk1>
    <a:lt1>
      <a:sysClr val="window" lastClr="FFFFFF"/>
    </a:lt1>
    <a:dk2>
      <a:srgbClr val="FF6900"/>
    </a:dk2>
    <a:lt2>
      <a:srgbClr val="7C2855"/>
    </a:lt2>
    <a:accent1>
      <a:srgbClr val="0078BF"/>
    </a:accent1>
    <a:accent2>
      <a:srgbClr val="84BD00"/>
    </a:accent2>
    <a:accent3>
      <a:srgbClr val="545454"/>
    </a:accent3>
    <a:accent4>
      <a:srgbClr val="C4D600"/>
    </a:accent4>
    <a:accent5>
      <a:srgbClr val="3EB1C8"/>
    </a:accent5>
    <a:accent6>
      <a:srgbClr val="AE2573"/>
    </a:accent6>
    <a:hlink>
      <a:srgbClr val="45807C"/>
    </a:hlink>
    <a:folHlink>
      <a:srgbClr val="BA0C2F"/>
    </a:folHlink>
  </a:clrScheme>
</a:themeOverride>
</file>

<file path=ppt/theme/themeOverride2.xml><?xml version="1.0" encoding="utf-8"?>
<a:themeOverride xmlns:a="http://schemas.openxmlformats.org/drawingml/2006/main">
  <a:clrScheme name="WebMD Health Services_2016">
    <a:dk1>
      <a:sysClr val="windowText" lastClr="000000"/>
    </a:dk1>
    <a:lt1>
      <a:sysClr val="window" lastClr="FFFFFF"/>
    </a:lt1>
    <a:dk2>
      <a:srgbClr val="FF6900"/>
    </a:dk2>
    <a:lt2>
      <a:srgbClr val="7C2855"/>
    </a:lt2>
    <a:accent1>
      <a:srgbClr val="0078BF"/>
    </a:accent1>
    <a:accent2>
      <a:srgbClr val="84BD00"/>
    </a:accent2>
    <a:accent3>
      <a:srgbClr val="545454"/>
    </a:accent3>
    <a:accent4>
      <a:srgbClr val="C4D600"/>
    </a:accent4>
    <a:accent5>
      <a:srgbClr val="3EB1C8"/>
    </a:accent5>
    <a:accent6>
      <a:srgbClr val="AE2573"/>
    </a:accent6>
    <a:hlink>
      <a:srgbClr val="45807C"/>
    </a:hlink>
    <a:folHlink>
      <a:srgbClr val="BA0C2F"/>
    </a:folHlink>
  </a:clrScheme>
</a:themeOverride>
</file>

<file path=ppt/theme/themeOverride3.xml><?xml version="1.0" encoding="utf-8"?>
<a:themeOverride xmlns:a="http://schemas.openxmlformats.org/drawingml/2006/main">
  <a:clrScheme name="WebMD Health Services_2016">
    <a:dk1>
      <a:sysClr val="windowText" lastClr="000000"/>
    </a:dk1>
    <a:lt1>
      <a:sysClr val="window" lastClr="FFFFFF"/>
    </a:lt1>
    <a:dk2>
      <a:srgbClr val="FF6900"/>
    </a:dk2>
    <a:lt2>
      <a:srgbClr val="7C2855"/>
    </a:lt2>
    <a:accent1>
      <a:srgbClr val="0078BF"/>
    </a:accent1>
    <a:accent2>
      <a:srgbClr val="84BD00"/>
    </a:accent2>
    <a:accent3>
      <a:srgbClr val="545454"/>
    </a:accent3>
    <a:accent4>
      <a:srgbClr val="C4D600"/>
    </a:accent4>
    <a:accent5>
      <a:srgbClr val="3EB1C8"/>
    </a:accent5>
    <a:accent6>
      <a:srgbClr val="AE2573"/>
    </a:accent6>
    <a:hlink>
      <a:srgbClr val="45807C"/>
    </a:hlink>
    <a:folHlink>
      <a:srgbClr val="BA0C2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5900B6CCE39842A4C335BDF7111491" ma:contentTypeVersion="23" ma:contentTypeDescription="Create a new document." ma:contentTypeScope="" ma:versionID="a7cae73918aec10be99c2fa114cd7597">
  <xsd:schema xmlns:xsd="http://www.w3.org/2001/XMLSchema" xmlns:xs="http://www.w3.org/2001/XMLSchema" xmlns:p="http://schemas.microsoft.com/office/2006/metadata/properties" xmlns:ns2="eba9754a-a9a1-4bae-8a75-6954458b0d22" xmlns:ns3="d67c37a2-cf62-4f8d-80f3-9297aafaf496" targetNamespace="http://schemas.microsoft.com/office/2006/metadata/properties" ma:root="true" ma:fieldsID="6fcee5e22d5c420dbbb5460c38162e13" ns2:_="" ns3:_="">
    <xsd:import namespace="eba9754a-a9a1-4bae-8a75-6954458b0d22"/>
    <xsd:import namespace="d67c37a2-cf62-4f8d-80f3-9297aafaf4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DateandTime" minOccurs="0"/>
                <xsd:element ref="ns2:Canva" minOccurs="0"/>
                <xsd:element ref="ns3:TaxCatchAll" minOccurs="0"/>
                <xsd:element ref="ns2:lcf76f155ced4ddcb4097134ff3c332f" minOccurs="0"/>
                <xsd:element ref="ns2:_Flow_SignoffStatu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a9754a-a9a1-4bae-8a75-6954458b0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DateandTime" ma:index="21" nillable="true" ma:displayName="Date and Time" ma:format="DateOnly" ma:internalName="DateandTime">
      <xsd:simpleType>
        <xsd:restriction base="dms:DateTime"/>
      </xsd:simpleType>
    </xsd:element>
    <xsd:element name="Canva" ma:index="22" nillable="true" ma:displayName="Canva" ma:description="https://www.canva.com/design/DAF6F2-t-20/NmhWKaNc_vvl39INzU4b1g/edit?utm_content=DAF6F2-t-20&amp;utm_campaign=designshare&amp;utm_medium=link2&amp;utm_source=sharebutton" ma:format="Image" ma:internalName="Canv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c37a2-cf62-4f8d-80f3-9297aafaf4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58607e4c-ecf2-4df7-b105-14765087fd4b}" ma:internalName="TaxCatchAll" ma:showField="CatchAllData" ma:web="d67c37a2-cf62-4f8d-80f3-9297aafaf4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eba9754a-a9a1-4bae-8a75-6954458b0d22" xsi:nil="true"/>
    <Canva xmlns="eba9754a-a9a1-4bae-8a75-6954458b0d22">
      <Url xsi:nil="true"/>
      <Description xsi:nil="true"/>
    </Canva>
    <TaxCatchAll xmlns="d67c37a2-cf62-4f8d-80f3-9297aafaf496" xsi:nil="true"/>
    <lcf76f155ced4ddcb4097134ff3c332f xmlns="eba9754a-a9a1-4bae-8a75-6954458b0d22">
      <Terms xmlns="http://schemas.microsoft.com/office/infopath/2007/PartnerControls"/>
    </lcf76f155ced4ddcb4097134ff3c332f>
    <_Flow_SignoffStatus xmlns="eba9754a-a9a1-4bae-8a75-6954458b0d22" xsi:nil="true"/>
  </documentManagement>
</p:properties>
</file>

<file path=customXml/itemProps1.xml><?xml version="1.0" encoding="utf-8"?>
<ds:datastoreItem xmlns:ds="http://schemas.openxmlformats.org/officeDocument/2006/customXml" ds:itemID="{DFBA47EE-20D3-4F7C-ACD5-0C79F30F6E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a9754a-a9a1-4bae-8a75-6954458b0d22"/>
    <ds:schemaRef ds:uri="d67c37a2-cf62-4f8d-80f3-9297aafaf4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34C385-36C8-49A7-A952-86F9514EF8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106DBB-BFCD-4114-BE8C-E6C2BF8F0D12}">
  <ds:schemaRefs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d67c37a2-cf62-4f8d-80f3-9297aafaf496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eba9754a-a9a1-4bae-8a75-6954458b0d22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25133</TotalTime>
  <Words>229</Words>
  <Application>Microsoft Office PowerPoint</Application>
  <PresentationFormat>On-screen Show (16:9)</PresentationFormat>
  <Paragraphs>42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Lato</vt:lpstr>
      <vt:lpstr>Lato Light</vt:lpstr>
      <vt:lpstr>Lato Thin</vt:lpstr>
      <vt:lpstr>WebMD Theme</vt:lpstr>
      <vt:lpstr>Well Wisconsin</vt:lpstr>
      <vt:lpstr>Well Wisconsin</vt:lpstr>
      <vt:lpstr>Well Wisconsin</vt:lpstr>
      <vt:lpstr>Well Wisconsin</vt:lpstr>
      <vt:lpstr>Well Wisconsin</vt:lpstr>
      <vt:lpstr>Well Wisconsin</vt:lpstr>
      <vt:lpstr>Well Wisconsin</vt:lpstr>
      <vt:lpstr>Well Wisconsin</vt:lpstr>
      <vt:lpstr>Well Wisconsin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 This Deck Title</dc:title>
  <dc:creator>WebMD Health Services</dc:creator>
  <cp:lastModifiedBy>Carver, Tyler J</cp:lastModifiedBy>
  <cp:revision>1807</cp:revision>
  <cp:lastPrinted>2017-07-10T19:56:08Z</cp:lastPrinted>
  <dcterms:created xsi:type="dcterms:W3CDTF">2016-03-07T02:02:59Z</dcterms:created>
  <dcterms:modified xsi:type="dcterms:W3CDTF">2024-03-07T14:14:30Z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0x010100F05900B6CCE39842A4C335BDF7111491</vt:lpwstr>
  </property>
  <property fmtid="{D5CDD505-2E9C-101B-9397-08002B2CF9AE}" pid="3" name="MediaServiceImageTags">
    <vt:lpwstr/>
  </property>
</Properties>
</file>