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92" r:id="rId2"/>
    <p:sldMasterId id="2147483690" r:id="rId3"/>
    <p:sldMasterId id="2147483697" r:id="rId4"/>
    <p:sldMasterId id="2147483652" r:id="rId5"/>
    <p:sldMasterId id="2147483665" r:id="rId6"/>
    <p:sldMasterId id="2147483679" r:id="rId7"/>
  </p:sldMasterIdLst>
  <p:notesMasterIdLst>
    <p:notesMasterId r:id="rId24"/>
  </p:notesMasterIdLst>
  <p:sldIdLst>
    <p:sldId id="256" r:id="rId8"/>
    <p:sldId id="279" r:id="rId9"/>
    <p:sldId id="301" r:id="rId10"/>
    <p:sldId id="296" r:id="rId11"/>
    <p:sldId id="259" r:id="rId12"/>
    <p:sldId id="294" r:id="rId13"/>
    <p:sldId id="283" r:id="rId14"/>
    <p:sldId id="299" r:id="rId15"/>
    <p:sldId id="297" r:id="rId16"/>
    <p:sldId id="304" r:id="rId17"/>
    <p:sldId id="305" r:id="rId18"/>
    <p:sldId id="303" r:id="rId19"/>
    <p:sldId id="306" r:id="rId20"/>
    <p:sldId id="264" r:id="rId21"/>
    <p:sldId id="265"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AA6"/>
    <a:srgbClr val="F2CF63"/>
    <a:srgbClr val="034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D08C6-8F34-4E1C-B15A-87C7D8308FE6}" v="89" dt="2026-02-20T21:00:21.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CEA02-9A81-40C0-9E63-643271D4854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6AF6B53-6093-449D-A303-DA7D85A91EA6}">
      <dgm:prSet phldrT="[Text]"/>
      <dgm:spPr/>
      <dgm:t>
        <a:bodyPr/>
        <a:lstStyle/>
        <a:p>
          <a:r>
            <a:rPr lang="en-US"/>
            <a:t>Broadest</a:t>
          </a:r>
        </a:p>
      </dgm:t>
    </dgm:pt>
    <dgm:pt modelId="{C26E8DCF-20DC-4D36-A879-2E58121EAC6F}" type="parTrans" cxnId="{AB335840-FBBC-43F0-8307-27A189AF12A8}">
      <dgm:prSet/>
      <dgm:spPr/>
      <dgm:t>
        <a:bodyPr/>
        <a:lstStyle/>
        <a:p>
          <a:endParaRPr lang="en-US"/>
        </a:p>
      </dgm:t>
    </dgm:pt>
    <dgm:pt modelId="{862917E3-ED54-4913-B14E-3D8A4F813208}" type="sibTrans" cxnId="{AB335840-FBBC-43F0-8307-27A189AF12A8}">
      <dgm:prSet/>
      <dgm:spPr/>
      <dgm:t>
        <a:bodyPr/>
        <a:lstStyle/>
        <a:p>
          <a:endParaRPr lang="en-US"/>
        </a:p>
      </dgm:t>
    </dgm:pt>
    <dgm:pt modelId="{5004DAE4-5584-4807-8E53-2DC5B68E28A6}">
      <dgm:prSet phldrT="[Text]"/>
      <dgm:spPr/>
      <dgm:t>
        <a:bodyPr/>
        <a:lstStyle/>
        <a:p>
          <a:pPr algn="r"/>
          <a:r>
            <a:rPr lang="en-US"/>
            <a:t>Most Specific</a:t>
          </a:r>
        </a:p>
      </dgm:t>
    </dgm:pt>
    <dgm:pt modelId="{B4D63B13-D3D9-4BEA-8A53-2E32367D0ECC}" type="parTrans" cxnId="{C4505277-80A4-487E-85C1-3EBD2D66E758}">
      <dgm:prSet/>
      <dgm:spPr/>
      <dgm:t>
        <a:bodyPr/>
        <a:lstStyle/>
        <a:p>
          <a:endParaRPr lang="en-US"/>
        </a:p>
      </dgm:t>
    </dgm:pt>
    <dgm:pt modelId="{5CF1389E-4280-47C3-8818-4DF5C0C05BBD}" type="sibTrans" cxnId="{C4505277-80A4-487E-85C1-3EBD2D66E758}">
      <dgm:prSet/>
      <dgm:spPr/>
      <dgm:t>
        <a:bodyPr/>
        <a:lstStyle/>
        <a:p>
          <a:endParaRPr lang="en-US"/>
        </a:p>
      </dgm:t>
    </dgm:pt>
    <dgm:pt modelId="{747173C0-F880-4EDA-BE33-F485E6EE3025}" type="pres">
      <dgm:prSet presAssocID="{B47CEA02-9A81-40C0-9E63-643271D48542}" presName="compositeShape" presStyleCnt="0">
        <dgm:presLayoutVars>
          <dgm:chMax val="2"/>
          <dgm:dir/>
          <dgm:resizeHandles val="exact"/>
        </dgm:presLayoutVars>
      </dgm:prSet>
      <dgm:spPr/>
    </dgm:pt>
    <dgm:pt modelId="{679D8456-1F6C-4BA3-8E7B-EF4AE86F049F}" type="pres">
      <dgm:prSet presAssocID="{B47CEA02-9A81-40C0-9E63-643271D48542}" presName="ribbon" presStyleLbl="node1" presStyleIdx="0" presStyleCnt="1" custScaleX="482417" custLinFactNeighborX="-125" custLinFactNeighborY="-39048"/>
      <dgm:spPr>
        <a:solidFill>
          <a:schemeClr val="accent1">
            <a:lumMod val="60000"/>
            <a:lumOff val="40000"/>
          </a:schemeClr>
        </a:solidFill>
      </dgm:spPr>
    </dgm:pt>
    <dgm:pt modelId="{24FCFA67-A122-458B-A397-62DBED7E2B08}" type="pres">
      <dgm:prSet presAssocID="{B47CEA02-9A81-40C0-9E63-643271D48542}" presName="leftArrowText" presStyleLbl="node1" presStyleIdx="0" presStyleCnt="1" custLinFactX="-238196" custLinFactNeighborX="-300000">
        <dgm:presLayoutVars>
          <dgm:chMax val="0"/>
          <dgm:bulletEnabled val="1"/>
        </dgm:presLayoutVars>
      </dgm:prSet>
      <dgm:spPr/>
    </dgm:pt>
    <dgm:pt modelId="{C66EBDC6-4FE8-44F4-8793-8E38442F8030}" type="pres">
      <dgm:prSet presAssocID="{B47CEA02-9A81-40C0-9E63-643271D48542}" presName="rightArrowText" presStyleLbl="node1" presStyleIdx="0" presStyleCnt="1" custLinFactX="200000" custLinFactNeighborX="255174" custLinFactNeighborY="3694">
        <dgm:presLayoutVars>
          <dgm:chMax val="0"/>
          <dgm:bulletEnabled val="1"/>
        </dgm:presLayoutVars>
      </dgm:prSet>
      <dgm:spPr/>
    </dgm:pt>
  </dgm:ptLst>
  <dgm:cxnLst>
    <dgm:cxn modelId="{E11A5C13-948D-4083-8D37-281173D629FB}" type="presOf" srcId="{96AF6B53-6093-449D-A303-DA7D85A91EA6}" destId="{24FCFA67-A122-458B-A397-62DBED7E2B08}" srcOrd="0" destOrd="0" presId="urn:microsoft.com/office/officeart/2005/8/layout/arrow6"/>
    <dgm:cxn modelId="{AB335840-FBBC-43F0-8307-27A189AF12A8}" srcId="{B47CEA02-9A81-40C0-9E63-643271D48542}" destId="{96AF6B53-6093-449D-A303-DA7D85A91EA6}" srcOrd="0" destOrd="0" parTransId="{C26E8DCF-20DC-4D36-A879-2E58121EAC6F}" sibTransId="{862917E3-ED54-4913-B14E-3D8A4F813208}"/>
    <dgm:cxn modelId="{C4505277-80A4-487E-85C1-3EBD2D66E758}" srcId="{B47CEA02-9A81-40C0-9E63-643271D48542}" destId="{5004DAE4-5584-4807-8E53-2DC5B68E28A6}" srcOrd="1" destOrd="0" parTransId="{B4D63B13-D3D9-4BEA-8A53-2E32367D0ECC}" sibTransId="{5CF1389E-4280-47C3-8818-4DF5C0C05BBD}"/>
    <dgm:cxn modelId="{29BBEC9A-AFE7-48E2-B9DE-2A19F1753750}" type="presOf" srcId="{5004DAE4-5584-4807-8E53-2DC5B68E28A6}" destId="{C66EBDC6-4FE8-44F4-8793-8E38442F8030}" srcOrd="0" destOrd="0" presId="urn:microsoft.com/office/officeart/2005/8/layout/arrow6"/>
    <dgm:cxn modelId="{68EEBCD4-71C5-49DA-B9D5-5FBD2E7CB78E}" type="presOf" srcId="{B47CEA02-9A81-40C0-9E63-643271D48542}" destId="{747173C0-F880-4EDA-BE33-F485E6EE3025}" srcOrd="0" destOrd="0" presId="urn:microsoft.com/office/officeart/2005/8/layout/arrow6"/>
    <dgm:cxn modelId="{5FC907D4-DAEA-47E4-AB78-35151C1283F8}" type="presParOf" srcId="{747173C0-F880-4EDA-BE33-F485E6EE3025}" destId="{679D8456-1F6C-4BA3-8E7B-EF4AE86F049F}" srcOrd="0" destOrd="0" presId="urn:microsoft.com/office/officeart/2005/8/layout/arrow6"/>
    <dgm:cxn modelId="{622B725F-0F0C-4AC2-804E-FF1AEB4B9B52}" type="presParOf" srcId="{747173C0-F880-4EDA-BE33-F485E6EE3025}" destId="{24FCFA67-A122-458B-A397-62DBED7E2B08}" srcOrd="1" destOrd="0" presId="urn:microsoft.com/office/officeart/2005/8/layout/arrow6"/>
    <dgm:cxn modelId="{2DE5AC59-0496-485E-B26F-B24057139135}" type="presParOf" srcId="{747173C0-F880-4EDA-BE33-F485E6EE3025}" destId="{C66EBDC6-4FE8-44F4-8793-8E38442F8030}"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7C5153-E594-4913-9975-7B05F377FB8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7D362E4-0328-4CBB-912C-FF977EAA41AE}">
      <dgm:prSet phldrT="[Text]" custT="1"/>
      <dgm:spPr/>
      <dgm:t>
        <a:bodyPr/>
        <a:lstStyle/>
        <a:p>
          <a:r>
            <a:rPr lang="en-US" sz="1800">
              <a:effectLst>
                <a:outerShdw blurRad="38100" dist="38100" dir="2700000" algn="tl">
                  <a:srgbClr val="000000">
                    <a:alpha val="43137"/>
                  </a:srgbClr>
                </a:outerShdw>
              </a:effectLst>
            </a:rPr>
            <a:t>University issues final investigation report</a:t>
          </a:r>
        </a:p>
      </dgm:t>
    </dgm:pt>
    <dgm:pt modelId="{17D3CD59-8136-48C2-A807-E975C548E974}" type="parTrans" cxnId="{124B9CBC-5962-4CD3-A8AF-27664CAA6B8D}">
      <dgm:prSet/>
      <dgm:spPr/>
      <dgm:t>
        <a:bodyPr/>
        <a:lstStyle/>
        <a:p>
          <a:endParaRPr lang="en-US">
            <a:effectLst>
              <a:outerShdw blurRad="38100" dist="38100" dir="2700000" algn="tl">
                <a:srgbClr val="000000">
                  <a:alpha val="43137"/>
                </a:srgbClr>
              </a:outerShdw>
            </a:effectLst>
          </a:endParaRPr>
        </a:p>
      </dgm:t>
    </dgm:pt>
    <dgm:pt modelId="{64B6909B-C035-493D-A377-E1F75ECAD86D}" type="sibTrans" cxnId="{124B9CBC-5962-4CD3-A8AF-27664CAA6B8D}">
      <dgm:prSet custT="1"/>
      <dgm:spPr/>
      <dgm:t>
        <a:bodyPr/>
        <a:lstStyle/>
        <a:p>
          <a:r>
            <a:rPr lang="en-US" sz="1200" b="1">
              <a:solidFill>
                <a:schemeClr val="tx1"/>
              </a:solidFill>
              <a:effectLst/>
            </a:rPr>
            <a:t>ASAP</a:t>
          </a:r>
        </a:p>
      </dgm:t>
    </dgm:pt>
    <dgm:pt modelId="{C0AF896B-C457-495A-A973-712C33EDF69E}">
      <dgm:prSet phldrT="[Text]" custT="1"/>
      <dgm:spPr/>
      <dgm:t>
        <a:bodyPr/>
        <a:lstStyle/>
        <a:p>
          <a:r>
            <a:rPr lang="en-US" sz="2200">
              <a:effectLst>
                <a:outerShdw blurRad="38100" dist="38100" dir="2700000" algn="tl">
                  <a:srgbClr val="000000">
                    <a:alpha val="43137"/>
                  </a:srgbClr>
                </a:outerShdw>
              </a:effectLst>
            </a:rPr>
            <a:t>Hearing request filed with DHA </a:t>
          </a:r>
        </a:p>
      </dgm:t>
    </dgm:pt>
    <dgm:pt modelId="{52F11DF4-4E3B-45AE-BE1A-77A05F2A5F2F}" type="parTrans" cxnId="{D85D4B9B-24D7-4315-BE5A-C4B0574EBB42}">
      <dgm:prSet/>
      <dgm:spPr/>
      <dgm:t>
        <a:bodyPr/>
        <a:lstStyle/>
        <a:p>
          <a:endParaRPr lang="en-US">
            <a:effectLst>
              <a:outerShdw blurRad="38100" dist="38100" dir="2700000" algn="tl">
                <a:srgbClr val="000000">
                  <a:alpha val="43137"/>
                </a:srgbClr>
              </a:outerShdw>
            </a:effectLst>
          </a:endParaRPr>
        </a:p>
      </dgm:t>
    </dgm:pt>
    <dgm:pt modelId="{FD56C6B3-35D4-4386-A4E4-942CBED4341E}" type="sibTrans" cxnId="{D85D4B9B-24D7-4315-BE5A-C4B0574EBB42}">
      <dgm:prSet custT="1"/>
      <dgm:spPr/>
      <dgm:t>
        <a:bodyPr/>
        <a:lstStyle/>
        <a:p>
          <a:r>
            <a:rPr lang="en-US" sz="1200" b="1">
              <a:solidFill>
                <a:schemeClr val="accent1">
                  <a:lumMod val="50000"/>
                </a:schemeClr>
              </a:solidFill>
              <a:effectLst/>
            </a:rPr>
            <a:t>15 days</a:t>
          </a:r>
        </a:p>
      </dgm:t>
    </dgm:pt>
    <dgm:pt modelId="{9FEC01D8-B506-4CF4-9594-2CDB65B1865A}">
      <dgm:prSet custT="1"/>
      <dgm:spPr/>
      <dgm:t>
        <a:bodyPr/>
        <a:lstStyle/>
        <a:p>
          <a:r>
            <a:rPr lang="en-US" sz="2000">
              <a:effectLst>
                <a:outerShdw blurRad="38100" dist="38100" dir="2700000" algn="tl">
                  <a:srgbClr val="000000">
                    <a:alpha val="43137"/>
                  </a:srgbClr>
                </a:outerShdw>
              </a:effectLst>
            </a:rPr>
            <a:t>ALJ</a:t>
          </a:r>
          <a:r>
            <a:rPr lang="en-US" sz="2000" baseline="0">
              <a:effectLst>
                <a:outerShdw blurRad="38100" dist="38100" dir="2700000" algn="tl">
                  <a:srgbClr val="000000">
                    <a:alpha val="43137"/>
                  </a:srgbClr>
                </a:outerShdw>
              </a:effectLst>
            </a:rPr>
            <a:t> conducts prehearing conference</a:t>
          </a:r>
          <a:endParaRPr lang="en-US" sz="2000">
            <a:effectLst>
              <a:outerShdw blurRad="38100" dist="38100" dir="2700000" algn="tl">
                <a:srgbClr val="000000">
                  <a:alpha val="43137"/>
                </a:srgbClr>
              </a:outerShdw>
            </a:effectLst>
          </a:endParaRPr>
        </a:p>
      </dgm:t>
    </dgm:pt>
    <dgm:pt modelId="{F739EB4D-982A-4861-9D75-3CC58E2F33B3}" type="parTrans" cxnId="{FB90B32E-7732-4BEA-BF82-2F85ECEE9915}">
      <dgm:prSet/>
      <dgm:spPr/>
      <dgm:t>
        <a:bodyPr/>
        <a:lstStyle/>
        <a:p>
          <a:endParaRPr lang="en-US">
            <a:effectLst>
              <a:outerShdw blurRad="38100" dist="38100" dir="2700000" algn="tl">
                <a:srgbClr val="000000">
                  <a:alpha val="43137"/>
                </a:srgbClr>
              </a:outerShdw>
            </a:effectLst>
          </a:endParaRPr>
        </a:p>
      </dgm:t>
    </dgm:pt>
    <dgm:pt modelId="{E9A38879-0452-45F1-824F-083EE6A6DA4C}" type="sibTrans" cxnId="{FB90B32E-7732-4BEA-BF82-2F85ECEE9915}">
      <dgm:prSet custT="1"/>
      <dgm:spPr/>
      <dgm:t>
        <a:bodyPr/>
        <a:lstStyle/>
        <a:p>
          <a:r>
            <a:rPr lang="en-US" sz="1200" b="1">
              <a:solidFill>
                <a:schemeClr val="accent1">
                  <a:lumMod val="50000"/>
                </a:schemeClr>
              </a:solidFill>
              <a:effectLst/>
            </a:rPr>
            <a:t>45 days </a:t>
          </a:r>
        </a:p>
      </dgm:t>
    </dgm:pt>
    <dgm:pt modelId="{51D12A98-B609-4F9B-8B14-AD7A4A2C659A}">
      <dgm:prSet phldrT="[Text]" custT="1"/>
      <dgm:spPr/>
      <dgm:t>
        <a:bodyPr/>
        <a:lstStyle/>
        <a:p>
          <a:r>
            <a:rPr lang="en-US" sz="2200" dirty="0">
              <a:effectLst>
                <a:outerShdw blurRad="38100" dist="38100" dir="2700000" algn="tl">
                  <a:srgbClr val="000000">
                    <a:alpha val="43137"/>
                  </a:srgbClr>
                </a:outerShdw>
              </a:effectLst>
            </a:rPr>
            <a:t>ALJ issues written decision</a:t>
          </a:r>
        </a:p>
      </dgm:t>
    </dgm:pt>
    <dgm:pt modelId="{759F0863-7C15-4232-98DB-276C1B745423}" type="parTrans" cxnId="{1340800D-1C22-48C1-881B-238B08D5DF5E}">
      <dgm:prSet/>
      <dgm:spPr/>
      <dgm:t>
        <a:bodyPr/>
        <a:lstStyle/>
        <a:p>
          <a:endParaRPr lang="en-US">
            <a:effectLst>
              <a:outerShdw blurRad="38100" dist="38100" dir="2700000" algn="tl">
                <a:srgbClr val="000000">
                  <a:alpha val="43137"/>
                </a:srgbClr>
              </a:outerShdw>
            </a:effectLst>
          </a:endParaRPr>
        </a:p>
      </dgm:t>
    </dgm:pt>
    <dgm:pt modelId="{C54E2602-42C9-43EC-B48B-388E48FACDF4}" type="sibTrans" cxnId="{1340800D-1C22-48C1-881B-238B08D5DF5E}">
      <dgm:prSet/>
      <dgm:spPr/>
      <dgm:t>
        <a:bodyPr/>
        <a:lstStyle/>
        <a:p>
          <a:r>
            <a:rPr lang="en-US" b="1">
              <a:solidFill>
                <a:schemeClr val="accent1">
                  <a:lumMod val="50000"/>
                </a:schemeClr>
              </a:solidFill>
              <a:effectLst/>
            </a:rPr>
            <a:t>14 days</a:t>
          </a:r>
        </a:p>
      </dgm:t>
    </dgm:pt>
    <dgm:pt modelId="{7103C20F-E28F-4686-9D9E-E7100156BF4D}">
      <dgm:prSet phldrT="[Text]" custT="1"/>
      <dgm:spPr/>
      <dgm:t>
        <a:bodyPr/>
        <a:lstStyle/>
        <a:p>
          <a:r>
            <a:rPr lang="en-US" sz="2000" dirty="0">
              <a:effectLst>
                <a:outerShdw blurRad="38100" dist="38100" dir="2700000" algn="tl">
                  <a:srgbClr val="000000">
                    <a:alpha val="43137"/>
                  </a:srgbClr>
                </a:outerShdw>
              </a:effectLst>
            </a:rPr>
            <a:t>Appeal may be filed with Chancellor</a:t>
          </a:r>
        </a:p>
      </dgm:t>
    </dgm:pt>
    <dgm:pt modelId="{30A16EDE-4E25-43B5-87C1-9D3A8EA233A7}" type="parTrans" cxnId="{EB74E659-7B93-4F24-9C28-4F9E89A352C4}">
      <dgm:prSet/>
      <dgm:spPr/>
      <dgm:t>
        <a:bodyPr/>
        <a:lstStyle/>
        <a:p>
          <a:endParaRPr lang="en-US">
            <a:effectLst>
              <a:outerShdw blurRad="38100" dist="38100" dir="2700000" algn="tl">
                <a:srgbClr val="000000">
                  <a:alpha val="43137"/>
                </a:srgbClr>
              </a:outerShdw>
            </a:effectLst>
          </a:endParaRPr>
        </a:p>
      </dgm:t>
    </dgm:pt>
    <dgm:pt modelId="{1FF5DAD0-56B4-4C74-9753-A628A14C1557}" type="sibTrans" cxnId="{EB74E659-7B93-4F24-9C28-4F9E89A352C4}">
      <dgm:prSet/>
      <dgm:spPr/>
      <dgm:t>
        <a:bodyPr/>
        <a:lstStyle/>
        <a:p>
          <a:endParaRPr lang="en-US">
            <a:effectLst>
              <a:outerShdw blurRad="38100" dist="38100" dir="2700000" algn="tl">
                <a:srgbClr val="000000">
                  <a:alpha val="43137"/>
                </a:srgbClr>
              </a:outerShdw>
            </a:effectLst>
          </a:endParaRPr>
        </a:p>
      </dgm:t>
    </dgm:pt>
    <dgm:pt modelId="{EC376435-605C-4B13-9729-8A3553C5C4DB}">
      <dgm:prSet phldrT="[Text]" custT="1"/>
      <dgm:spPr/>
      <dgm:t>
        <a:bodyPr/>
        <a:lstStyle/>
        <a:p>
          <a:r>
            <a:rPr lang="en-US" sz="2200">
              <a:effectLst>
                <a:outerShdw blurRad="38100" dist="38100" dir="2700000" algn="tl">
                  <a:srgbClr val="000000">
                    <a:alpha val="43137"/>
                  </a:srgbClr>
                </a:outerShdw>
              </a:effectLst>
            </a:rPr>
            <a:t>Hearing</a:t>
          </a:r>
          <a:r>
            <a:rPr lang="en-US" sz="2200" baseline="0">
              <a:effectLst>
                <a:outerShdw blurRad="38100" dist="38100" dir="2700000" algn="tl">
                  <a:srgbClr val="000000">
                    <a:alpha val="43137"/>
                  </a:srgbClr>
                </a:outerShdw>
              </a:effectLst>
            </a:rPr>
            <a:t> held</a:t>
          </a:r>
          <a:endParaRPr lang="en-US" sz="2200">
            <a:effectLst>
              <a:outerShdw blurRad="38100" dist="38100" dir="2700000" algn="tl">
                <a:srgbClr val="000000">
                  <a:alpha val="43137"/>
                </a:srgbClr>
              </a:outerShdw>
            </a:effectLst>
          </a:endParaRPr>
        </a:p>
      </dgm:t>
    </dgm:pt>
    <dgm:pt modelId="{6464D8D0-5E1A-4635-B355-625952295D75}" type="sibTrans" cxnId="{8113B782-C578-485F-A890-85CF930128CC}">
      <dgm:prSet custT="1"/>
      <dgm:spPr/>
      <dgm:t>
        <a:bodyPr/>
        <a:lstStyle/>
        <a:p>
          <a:r>
            <a:rPr lang="en-US" sz="1200" b="1">
              <a:solidFill>
                <a:schemeClr val="accent1">
                  <a:lumMod val="50000"/>
                </a:schemeClr>
              </a:solidFill>
              <a:effectLst/>
            </a:rPr>
            <a:t>14 days</a:t>
          </a:r>
        </a:p>
      </dgm:t>
    </dgm:pt>
    <dgm:pt modelId="{38B0AAF3-7CC4-4EAF-B004-9B52BA80F5E2}" type="parTrans" cxnId="{8113B782-C578-485F-A890-85CF930128CC}">
      <dgm:prSet/>
      <dgm:spPr/>
      <dgm:t>
        <a:bodyPr/>
        <a:lstStyle/>
        <a:p>
          <a:endParaRPr lang="en-US">
            <a:effectLst>
              <a:outerShdw blurRad="38100" dist="38100" dir="2700000" algn="tl">
                <a:srgbClr val="000000">
                  <a:alpha val="43137"/>
                </a:srgbClr>
              </a:outerShdw>
            </a:effectLst>
          </a:endParaRPr>
        </a:p>
      </dgm:t>
    </dgm:pt>
    <dgm:pt modelId="{32287671-B2D6-4B69-818E-1DFB33114E91}" type="pres">
      <dgm:prSet presAssocID="{DB7C5153-E594-4913-9975-7B05F377FB89}" presName="Name0" presStyleCnt="0">
        <dgm:presLayoutVars>
          <dgm:dir/>
          <dgm:resizeHandles val="exact"/>
        </dgm:presLayoutVars>
      </dgm:prSet>
      <dgm:spPr/>
    </dgm:pt>
    <dgm:pt modelId="{6CB70B8F-11E8-4305-8DB2-FC80F025C561}" type="pres">
      <dgm:prSet presAssocID="{67D362E4-0328-4CBB-912C-FF977EAA41AE}" presName="node" presStyleLbl="node1" presStyleIdx="0" presStyleCnt="6">
        <dgm:presLayoutVars>
          <dgm:bulletEnabled val="1"/>
        </dgm:presLayoutVars>
      </dgm:prSet>
      <dgm:spPr/>
    </dgm:pt>
    <dgm:pt modelId="{1C47039E-AB1C-41F0-A6D3-8D0DD7DC92BA}" type="pres">
      <dgm:prSet presAssocID="{64B6909B-C035-493D-A377-E1F75ECAD86D}" presName="sibTrans" presStyleLbl="sibTrans2D1" presStyleIdx="0" presStyleCnt="5" custScaleX="196423"/>
      <dgm:spPr/>
    </dgm:pt>
    <dgm:pt modelId="{493D7055-1FE7-4316-B8CD-2EE1DE8C1867}" type="pres">
      <dgm:prSet presAssocID="{64B6909B-C035-493D-A377-E1F75ECAD86D}" presName="connectorText" presStyleLbl="sibTrans2D1" presStyleIdx="0" presStyleCnt="5"/>
      <dgm:spPr/>
    </dgm:pt>
    <dgm:pt modelId="{B8F2C412-E039-470E-AD30-5DE21E3F8355}" type="pres">
      <dgm:prSet presAssocID="{C0AF896B-C457-495A-A973-712C33EDF69E}" presName="node" presStyleLbl="node1" presStyleIdx="1" presStyleCnt="6">
        <dgm:presLayoutVars>
          <dgm:bulletEnabled val="1"/>
        </dgm:presLayoutVars>
      </dgm:prSet>
      <dgm:spPr/>
    </dgm:pt>
    <dgm:pt modelId="{3EC291ED-0FDB-4F4A-9547-43818E325AF7}" type="pres">
      <dgm:prSet presAssocID="{FD56C6B3-35D4-4386-A4E4-942CBED4341E}" presName="sibTrans" presStyleLbl="sibTrans2D1" presStyleIdx="1" presStyleCnt="5" custScaleX="196928"/>
      <dgm:spPr/>
    </dgm:pt>
    <dgm:pt modelId="{8C9647F6-1C2E-43DA-B8FD-E754DCC56F57}" type="pres">
      <dgm:prSet presAssocID="{FD56C6B3-35D4-4386-A4E4-942CBED4341E}" presName="connectorText" presStyleLbl="sibTrans2D1" presStyleIdx="1" presStyleCnt="5"/>
      <dgm:spPr/>
    </dgm:pt>
    <dgm:pt modelId="{B76F6A8F-C39A-4085-9A40-7703E61D5238}" type="pres">
      <dgm:prSet presAssocID="{9FEC01D8-B506-4CF4-9594-2CDB65B1865A}" presName="node" presStyleLbl="node1" presStyleIdx="2" presStyleCnt="6">
        <dgm:presLayoutVars>
          <dgm:bulletEnabled val="1"/>
        </dgm:presLayoutVars>
      </dgm:prSet>
      <dgm:spPr/>
    </dgm:pt>
    <dgm:pt modelId="{DE934704-DC17-406F-ACFB-59F0DD9B0E05}" type="pres">
      <dgm:prSet presAssocID="{E9A38879-0452-45F1-824F-083EE6A6DA4C}" presName="sibTrans" presStyleLbl="sibTrans2D1" presStyleIdx="2" presStyleCnt="5" custScaleX="190906" custScaleY="105829" custLinFactNeighborX="-2830" custLinFactNeighborY="10756"/>
      <dgm:spPr/>
    </dgm:pt>
    <dgm:pt modelId="{ECC99F56-65FE-453A-AB1B-95F144B3FEDF}" type="pres">
      <dgm:prSet presAssocID="{E9A38879-0452-45F1-824F-083EE6A6DA4C}" presName="connectorText" presStyleLbl="sibTrans2D1" presStyleIdx="2" presStyleCnt="5"/>
      <dgm:spPr/>
    </dgm:pt>
    <dgm:pt modelId="{ABAE800E-D9A6-460E-B651-C9975DC43979}" type="pres">
      <dgm:prSet presAssocID="{EC376435-605C-4B13-9729-8A3553C5C4DB}" presName="node" presStyleLbl="node1" presStyleIdx="3" presStyleCnt="6">
        <dgm:presLayoutVars>
          <dgm:bulletEnabled val="1"/>
        </dgm:presLayoutVars>
      </dgm:prSet>
      <dgm:spPr/>
    </dgm:pt>
    <dgm:pt modelId="{710F72C5-48FF-4032-9C13-CD955F0B2BE0}" type="pres">
      <dgm:prSet presAssocID="{6464D8D0-5E1A-4635-B355-625952295D75}" presName="sibTrans" presStyleLbl="sibTrans2D1" presStyleIdx="3" presStyleCnt="5" custScaleX="194019"/>
      <dgm:spPr/>
    </dgm:pt>
    <dgm:pt modelId="{E0BA7852-BE26-4468-9351-BA41E9498DF2}" type="pres">
      <dgm:prSet presAssocID="{6464D8D0-5E1A-4635-B355-625952295D75}" presName="connectorText" presStyleLbl="sibTrans2D1" presStyleIdx="3" presStyleCnt="5"/>
      <dgm:spPr/>
    </dgm:pt>
    <dgm:pt modelId="{5241C1A6-BB1C-4F37-91C7-1E09C50019E4}" type="pres">
      <dgm:prSet presAssocID="{51D12A98-B609-4F9B-8B14-AD7A4A2C659A}" presName="node" presStyleLbl="node1" presStyleIdx="4" presStyleCnt="6">
        <dgm:presLayoutVars>
          <dgm:bulletEnabled val="1"/>
        </dgm:presLayoutVars>
      </dgm:prSet>
      <dgm:spPr/>
    </dgm:pt>
    <dgm:pt modelId="{7600A769-1C6B-4649-B104-5D17FAE82A24}" type="pres">
      <dgm:prSet presAssocID="{C54E2602-42C9-43EC-B48B-388E48FACDF4}" presName="sibTrans" presStyleLbl="sibTrans2D1" presStyleIdx="4" presStyleCnt="5" custScaleX="202793"/>
      <dgm:spPr/>
    </dgm:pt>
    <dgm:pt modelId="{708D42D5-C322-4751-8223-2051461E15B4}" type="pres">
      <dgm:prSet presAssocID="{C54E2602-42C9-43EC-B48B-388E48FACDF4}" presName="connectorText" presStyleLbl="sibTrans2D1" presStyleIdx="4" presStyleCnt="5"/>
      <dgm:spPr/>
    </dgm:pt>
    <dgm:pt modelId="{C54C5C4B-9DA9-4E1F-BB75-D6769322247E}" type="pres">
      <dgm:prSet presAssocID="{7103C20F-E28F-4686-9D9E-E7100156BF4D}" presName="node" presStyleLbl="node1" presStyleIdx="5" presStyleCnt="6">
        <dgm:presLayoutVars>
          <dgm:bulletEnabled val="1"/>
        </dgm:presLayoutVars>
      </dgm:prSet>
      <dgm:spPr/>
    </dgm:pt>
  </dgm:ptLst>
  <dgm:cxnLst>
    <dgm:cxn modelId="{1340800D-1C22-48C1-881B-238B08D5DF5E}" srcId="{DB7C5153-E594-4913-9975-7B05F377FB89}" destId="{51D12A98-B609-4F9B-8B14-AD7A4A2C659A}" srcOrd="4" destOrd="0" parTransId="{759F0863-7C15-4232-98DB-276C1B745423}" sibTransId="{C54E2602-42C9-43EC-B48B-388E48FACDF4}"/>
    <dgm:cxn modelId="{57789C26-61B2-4C49-BC2E-739B1EBA0F3E}" type="presOf" srcId="{FD56C6B3-35D4-4386-A4E4-942CBED4341E}" destId="{8C9647F6-1C2E-43DA-B8FD-E754DCC56F57}" srcOrd="1" destOrd="0" presId="urn:microsoft.com/office/officeart/2005/8/layout/process1"/>
    <dgm:cxn modelId="{6EDF9E29-3DE9-4C4E-BA84-DA2D8B15CB3A}" type="presOf" srcId="{E9A38879-0452-45F1-824F-083EE6A6DA4C}" destId="{DE934704-DC17-406F-ACFB-59F0DD9B0E05}" srcOrd="0" destOrd="0" presId="urn:microsoft.com/office/officeart/2005/8/layout/process1"/>
    <dgm:cxn modelId="{FB90B32E-7732-4BEA-BF82-2F85ECEE9915}" srcId="{DB7C5153-E594-4913-9975-7B05F377FB89}" destId="{9FEC01D8-B506-4CF4-9594-2CDB65B1865A}" srcOrd="2" destOrd="0" parTransId="{F739EB4D-982A-4861-9D75-3CC58E2F33B3}" sibTransId="{E9A38879-0452-45F1-824F-083EE6A6DA4C}"/>
    <dgm:cxn modelId="{0B8DCA33-FD2C-444D-A2DA-6AC00BF63000}" type="presOf" srcId="{7103C20F-E28F-4686-9D9E-E7100156BF4D}" destId="{C54C5C4B-9DA9-4E1F-BB75-D6769322247E}" srcOrd="0" destOrd="0" presId="urn:microsoft.com/office/officeart/2005/8/layout/process1"/>
    <dgm:cxn modelId="{1725A23D-723F-4409-B66C-F542BA3F8414}" type="presOf" srcId="{E9A38879-0452-45F1-824F-083EE6A6DA4C}" destId="{ECC99F56-65FE-453A-AB1B-95F144B3FEDF}" srcOrd="1" destOrd="0" presId="urn:microsoft.com/office/officeart/2005/8/layout/process1"/>
    <dgm:cxn modelId="{47E9F13D-24BE-4CF4-8245-2766B3490DF7}" type="presOf" srcId="{64B6909B-C035-493D-A377-E1F75ECAD86D}" destId="{493D7055-1FE7-4316-B8CD-2EE1DE8C1867}" srcOrd="1" destOrd="0" presId="urn:microsoft.com/office/officeart/2005/8/layout/process1"/>
    <dgm:cxn modelId="{EB99D842-A3E2-4FF0-B95C-1F643817F499}" type="presOf" srcId="{C0AF896B-C457-495A-A973-712C33EDF69E}" destId="{B8F2C412-E039-470E-AD30-5DE21E3F8355}" srcOrd="0" destOrd="0" presId="urn:microsoft.com/office/officeart/2005/8/layout/process1"/>
    <dgm:cxn modelId="{8A38524D-B82F-4DD9-87AC-851EAC61B7B6}" type="presOf" srcId="{67D362E4-0328-4CBB-912C-FF977EAA41AE}" destId="{6CB70B8F-11E8-4305-8DB2-FC80F025C561}" srcOrd="0" destOrd="0" presId="urn:microsoft.com/office/officeart/2005/8/layout/process1"/>
    <dgm:cxn modelId="{F649734F-9AA9-466E-B5BB-AB9F8E81C695}" type="presOf" srcId="{6464D8D0-5E1A-4635-B355-625952295D75}" destId="{E0BA7852-BE26-4468-9351-BA41E9498DF2}" srcOrd="1" destOrd="0" presId="urn:microsoft.com/office/officeart/2005/8/layout/process1"/>
    <dgm:cxn modelId="{680F1F72-D230-4A61-BB84-95C6A6BC17A9}" type="presOf" srcId="{EC376435-605C-4B13-9729-8A3553C5C4DB}" destId="{ABAE800E-D9A6-460E-B651-C9975DC43979}" srcOrd="0" destOrd="0" presId="urn:microsoft.com/office/officeart/2005/8/layout/process1"/>
    <dgm:cxn modelId="{EB74E659-7B93-4F24-9C28-4F9E89A352C4}" srcId="{DB7C5153-E594-4913-9975-7B05F377FB89}" destId="{7103C20F-E28F-4686-9D9E-E7100156BF4D}" srcOrd="5" destOrd="0" parTransId="{30A16EDE-4E25-43B5-87C1-9D3A8EA233A7}" sibTransId="{1FF5DAD0-56B4-4C74-9753-A628A14C1557}"/>
    <dgm:cxn modelId="{BE7F8E7E-D6F0-45DD-A16B-0CCF54F03FAB}" type="presOf" srcId="{C54E2602-42C9-43EC-B48B-388E48FACDF4}" destId="{7600A769-1C6B-4649-B104-5D17FAE82A24}" srcOrd="0" destOrd="0" presId="urn:microsoft.com/office/officeart/2005/8/layout/process1"/>
    <dgm:cxn modelId="{8113B782-C578-485F-A890-85CF930128CC}" srcId="{DB7C5153-E594-4913-9975-7B05F377FB89}" destId="{EC376435-605C-4B13-9729-8A3553C5C4DB}" srcOrd="3" destOrd="0" parTransId="{38B0AAF3-7CC4-4EAF-B004-9B52BA80F5E2}" sibTransId="{6464D8D0-5E1A-4635-B355-625952295D75}"/>
    <dgm:cxn modelId="{D85D4B9B-24D7-4315-BE5A-C4B0574EBB42}" srcId="{DB7C5153-E594-4913-9975-7B05F377FB89}" destId="{C0AF896B-C457-495A-A973-712C33EDF69E}" srcOrd="1" destOrd="0" parTransId="{52F11DF4-4E3B-45AE-BE1A-77A05F2A5F2F}" sibTransId="{FD56C6B3-35D4-4386-A4E4-942CBED4341E}"/>
    <dgm:cxn modelId="{124B9CBC-5962-4CD3-A8AF-27664CAA6B8D}" srcId="{DB7C5153-E594-4913-9975-7B05F377FB89}" destId="{67D362E4-0328-4CBB-912C-FF977EAA41AE}" srcOrd="0" destOrd="0" parTransId="{17D3CD59-8136-48C2-A807-E975C548E974}" sibTransId="{64B6909B-C035-493D-A377-E1F75ECAD86D}"/>
    <dgm:cxn modelId="{271172C5-77F4-4917-94A8-4C9E4B347214}" type="presOf" srcId="{64B6909B-C035-493D-A377-E1F75ECAD86D}" destId="{1C47039E-AB1C-41F0-A6D3-8D0DD7DC92BA}" srcOrd="0" destOrd="0" presId="urn:microsoft.com/office/officeart/2005/8/layout/process1"/>
    <dgm:cxn modelId="{5F008FCC-E9C8-4D55-AC43-1E6A5641BCF9}" type="presOf" srcId="{9FEC01D8-B506-4CF4-9594-2CDB65B1865A}" destId="{B76F6A8F-C39A-4085-9A40-7703E61D5238}" srcOrd="0" destOrd="0" presId="urn:microsoft.com/office/officeart/2005/8/layout/process1"/>
    <dgm:cxn modelId="{5D7307D5-8F6A-420D-AE44-9CEB39C15B82}" type="presOf" srcId="{FD56C6B3-35D4-4386-A4E4-942CBED4341E}" destId="{3EC291ED-0FDB-4F4A-9547-43818E325AF7}" srcOrd="0" destOrd="0" presId="urn:microsoft.com/office/officeart/2005/8/layout/process1"/>
    <dgm:cxn modelId="{2BB130E7-F27E-4AD1-B86A-9827F2201701}" type="presOf" srcId="{C54E2602-42C9-43EC-B48B-388E48FACDF4}" destId="{708D42D5-C322-4751-8223-2051461E15B4}" srcOrd="1" destOrd="0" presId="urn:microsoft.com/office/officeart/2005/8/layout/process1"/>
    <dgm:cxn modelId="{A70363EE-398F-43B3-B03F-685E512979B9}" type="presOf" srcId="{DB7C5153-E594-4913-9975-7B05F377FB89}" destId="{32287671-B2D6-4B69-818E-1DFB33114E91}" srcOrd="0" destOrd="0" presId="urn:microsoft.com/office/officeart/2005/8/layout/process1"/>
    <dgm:cxn modelId="{29781CF7-DCA0-4EA6-83E8-E6F0127F08AE}" type="presOf" srcId="{51D12A98-B609-4F9B-8B14-AD7A4A2C659A}" destId="{5241C1A6-BB1C-4F37-91C7-1E09C50019E4}" srcOrd="0" destOrd="0" presId="urn:microsoft.com/office/officeart/2005/8/layout/process1"/>
    <dgm:cxn modelId="{96262DF7-3F27-4EF2-9F4C-B7F2C62EE116}" type="presOf" srcId="{6464D8D0-5E1A-4635-B355-625952295D75}" destId="{710F72C5-48FF-4032-9C13-CD955F0B2BE0}" srcOrd="0" destOrd="0" presId="urn:microsoft.com/office/officeart/2005/8/layout/process1"/>
    <dgm:cxn modelId="{39EF7DA7-CD3E-4880-A586-4CF84D5CBF8B}" type="presParOf" srcId="{32287671-B2D6-4B69-818E-1DFB33114E91}" destId="{6CB70B8F-11E8-4305-8DB2-FC80F025C561}" srcOrd="0" destOrd="0" presId="urn:microsoft.com/office/officeart/2005/8/layout/process1"/>
    <dgm:cxn modelId="{CA9F2A66-9AAE-49DC-94E9-91BA6A4E4FF7}" type="presParOf" srcId="{32287671-B2D6-4B69-818E-1DFB33114E91}" destId="{1C47039E-AB1C-41F0-A6D3-8D0DD7DC92BA}" srcOrd="1" destOrd="0" presId="urn:microsoft.com/office/officeart/2005/8/layout/process1"/>
    <dgm:cxn modelId="{F4CB0118-3AA2-4B70-8712-332D92141CD1}" type="presParOf" srcId="{1C47039E-AB1C-41F0-A6D3-8D0DD7DC92BA}" destId="{493D7055-1FE7-4316-B8CD-2EE1DE8C1867}" srcOrd="0" destOrd="0" presId="urn:microsoft.com/office/officeart/2005/8/layout/process1"/>
    <dgm:cxn modelId="{F101E0F7-D48C-435A-82EE-236E0AFD1291}" type="presParOf" srcId="{32287671-B2D6-4B69-818E-1DFB33114E91}" destId="{B8F2C412-E039-470E-AD30-5DE21E3F8355}" srcOrd="2" destOrd="0" presId="urn:microsoft.com/office/officeart/2005/8/layout/process1"/>
    <dgm:cxn modelId="{4B2164F2-1CD0-485A-BBBE-D7BE0A94420A}" type="presParOf" srcId="{32287671-B2D6-4B69-818E-1DFB33114E91}" destId="{3EC291ED-0FDB-4F4A-9547-43818E325AF7}" srcOrd="3" destOrd="0" presId="urn:microsoft.com/office/officeart/2005/8/layout/process1"/>
    <dgm:cxn modelId="{6D825E99-F1EB-4908-A416-B9C708329EB6}" type="presParOf" srcId="{3EC291ED-0FDB-4F4A-9547-43818E325AF7}" destId="{8C9647F6-1C2E-43DA-B8FD-E754DCC56F57}" srcOrd="0" destOrd="0" presId="urn:microsoft.com/office/officeart/2005/8/layout/process1"/>
    <dgm:cxn modelId="{9450FB57-54CF-4D32-A183-D419726A46DD}" type="presParOf" srcId="{32287671-B2D6-4B69-818E-1DFB33114E91}" destId="{B76F6A8F-C39A-4085-9A40-7703E61D5238}" srcOrd="4" destOrd="0" presId="urn:microsoft.com/office/officeart/2005/8/layout/process1"/>
    <dgm:cxn modelId="{C6957879-A55D-4636-B041-FE78E2A8E026}" type="presParOf" srcId="{32287671-B2D6-4B69-818E-1DFB33114E91}" destId="{DE934704-DC17-406F-ACFB-59F0DD9B0E05}" srcOrd="5" destOrd="0" presId="urn:microsoft.com/office/officeart/2005/8/layout/process1"/>
    <dgm:cxn modelId="{B085FE78-DDF8-475D-B139-45387326BDA4}" type="presParOf" srcId="{DE934704-DC17-406F-ACFB-59F0DD9B0E05}" destId="{ECC99F56-65FE-453A-AB1B-95F144B3FEDF}" srcOrd="0" destOrd="0" presId="urn:microsoft.com/office/officeart/2005/8/layout/process1"/>
    <dgm:cxn modelId="{A6C811F9-CE73-4CC7-90C2-B6AB86B9FC21}" type="presParOf" srcId="{32287671-B2D6-4B69-818E-1DFB33114E91}" destId="{ABAE800E-D9A6-460E-B651-C9975DC43979}" srcOrd="6" destOrd="0" presId="urn:microsoft.com/office/officeart/2005/8/layout/process1"/>
    <dgm:cxn modelId="{1A7C6A4E-8718-4794-9405-B6DAA1427A46}" type="presParOf" srcId="{32287671-B2D6-4B69-818E-1DFB33114E91}" destId="{710F72C5-48FF-4032-9C13-CD955F0B2BE0}" srcOrd="7" destOrd="0" presId="urn:microsoft.com/office/officeart/2005/8/layout/process1"/>
    <dgm:cxn modelId="{B08C4E9B-E327-4368-B862-78EB1C554BB0}" type="presParOf" srcId="{710F72C5-48FF-4032-9C13-CD955F0B2BE0}" destId="{E0BA7852-BE26-4468-9351-BA41E9498DF2}" srcOrd="0" destOrd="0" presId="urn:microsoft.com/office/officeart/2005/8/layout/process1"/>
    <dgm:cxn modelId="{C2441AEA-D9AF-4582-AC8F-AAD661C68238}" type="presParOf" srcId="{32287671-B2D6-4B69-818E-1DFB33114E91}" destId="{5241C1A6-BB1C-4F37-91C7-1E09C50019E4}" srcOrd="8" destOrd="0" presId="urn:microsoft.com/office/officeart/2005/8/layout/process1"/>
    <dgm:cxn modelId="{152504E4-77E6-4139-8FB9-2A3324EA48DD}" type="presParOf" srcId="{32287671-B2D6-4B69-818E-1DFB33114E91}" destId="{7600A769-1C6B-4649-B104-5D17FAE82A24}" srcOrd="9" destOrd="0" presId="urn:microsoft.com/office/officeart/2005/8/layout/process1"/>
    <dgm:cxn modelId="{F4FEC8BD-0A99-46B3-8454-1971AF6F2A49}" type="presParOf" srcId="{7600A769-1C6B-4649-B104-5D17FAE82A24}" destId="{708D42D5-C322-4751-8223-2051461E15B4}" srcOrd="0" destOrd="0" presId="urn:microsoft.com/office/officeart/2005/8/layout/process1"/>
    <dgm:cxn modelId="{D53D93DF-891E-472A-870C-7DBB5079C472}" type="presParOf" srcId="{32287671-B2D6-4B69-818E-1DFB33114E91}" destId="{C54C5C4B-9DA9-4E1F-BB75-D6769322247E}"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D8456-1F6C-4BA3-8E7B-EF4AE86F049F}">
      <dsp:nvSpPr>
        <dsp:cNvPr id="0" name=""/>
        <dsp:cNvSpPr/>
      </dsp:nvSpPr>
      <dsp:spPr>
        <a:xfrm>
          <a:off x="0" y="0"/>
          <a:ext cx="10431954" cy="864974"/>
        </a:xfrm>
        <a:prstGeom prst="leftRightRibb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CFA67-A122-458B-A397-62DBED7E2B08}">
      <dsp:nvSpPr>
        <dsp:cNvPr id="0" name=""/>
        <dsp:cNvSpPr/>
      </dsp:nvSpPr>
      <dsp:spPr>
        <a:xfrm>
          <a:off x="556359" y="151370"/>
          <a:ext cx="713603" cy="4238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a:t>Broadest</a:t>
          </a:r>
        </a:p>
      </dsp:txBody>
      <dsp:txXfrm>
        <a:off x="556359" y="151370"/>
        <a:ext cx="713603" cy="423837"/>
      </dsp:txXfrm>
    </dsp:sp>
    <dsp:sp modelId="{C66EBDC6-4FE8-44F4-8793-8E38442F8030}">
      <dsp:nvSpPr>
        <dsp:cNvPr id="0" name=""/>
        <dsp:cNvSpPr/>
      </dsp:nvSpPr>
      <dsp:spPr>
        <a:xfrm>
          <a:off x="9057378" y="305422"/>
          <a:ext cx="843349" cy="4238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2672" rIns="0" bIns="45720" numCol="1" spcCol="1270" anchor="ctr" anchorCtr="0">
          <a:noAutofit/>
        </a:bodyPr>
        <a:lstStyle/>
        <a:p>
          <a:pPr marL="0" lvl="0" indent="0" algn="r" defTabSz="533400">
            <a:lnSpc>
              <a:spcPct val="90000"/>
            </a:lnSpc>
            <a:spcBef>
              <a:spcPct val="0"/>
            </a:spcBef>
            <a:spcAft>
              <a:spcPct val="35000"/>
            </a:spcAft>
            <a:buNone/>
          </a:pPr>
          <a:r>
            <a:rPr lang="en-US" sz="1200" kern="1200"/>
            <a:t>Most Specific</a:t>
          </a:r>
        </a:p>
      </dsp:txBody>
      <dsp:txXfrm>
        <a:off x="9057378" y="305422"/>
        <a:ext cx="843349" cy="423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70B8F-11E8-4305-8DB2-FC80F025C561}">
      <dsp:nvSpPr>
        <dsp:cNvPr id="0" name=""/>
        <dsp:cNvSpPr/>
      </dsp:nvSpPr>
      <dsp:spPr>
        <a:xfrm>
          <a:off x="0" y="1308996"/>
          <a:ext cx="1506220" cy="1496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outerShdw blurRad="38100" dist="38100" dir="2700000" algn="tl">
                  <a:srgbClr val="000000">
                    <a:alpha val="43137"/>
                  </a:srgbClr>
                </a:outerShdw>
              </a:effectLst>
            </a:rPr>
            <a:t>University issues final investigation report</a:t>
          </a:r>
        </a:p>
      </dsp:txBody>
      <dsp:txXfrm>
        <a:off x="43840" y="1352836"/>
        <a:ext cx="1418540" cy="1409126"/>
      </dsp:txXfrm>
    </dsp:sp>
    <dsp:sp modelId="{1C47039E-AB1C-41F0-A6D3-8D0DD7DC92BA}">
      <dsp:nvSpPr>
        <dsp:cNvPr id="0" name=""/>
        <dsp:cNvSpPr/>
      </dsp:nvSpPr>
      <dsp:spPr>
        <a:xfrm>
          <a:off x="1502893" y="1870628"/>
          <a:ext cx="627215" cy="373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effectLst/>
            </a:rPr>
            <a:t>ASAP</a:t>
          </a:r>
        </a:p>
      </dsp:txBody>
      <dsp:txXfrm>
        <a:off x="1502893" y="1945336"/>
        <a:ext cx="515152" cy="224126"/>
      </dsp:txXfrm>
    </dsp:sp>
    <dsp:sp modelId="{B8F2C412-E039-470E-AD30-5DE21E3F8355}">
      <dsp:nvSpPr>
        <dsp:cNvPr id="0" name=""/>
        <dsp:cNvSpPr/>
      </dsp:nvSpPr>
      <dsp:spPr>
        <a:xfrm>
          <a:off x="2108707" y="1308996"/>
          <a:ext cx="1506220" cy="1496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effectLst>
                <a:outerShdw blurRad="38100" dist="38100" dir="2700000" algn="tl">
                  <a:srgbClr val="000000">
                    <a:alpha val="43137"/>
                  </a:srgbClr>
                </a:outerShdw>
              </a:effectLst>
            </a:rPr>
            <a:t>Hearing request filed with DHA </a:t>
          </a:r>
        </a:p>
      </dsp:txBody>
      <dsp:txXfrm>
        <a:off x="2152547" y="1352836"/>
        <a:ext cx="1418540" cy="1409126"/>
      </dsp:txXfrm>
    </dsp:sp>
    <dsp:sp modelId="{3EC291ED-0FDB-4F4A-9547-43818E325AF7}">
      <dsp:nvSpPr>
        <dsp:cNvPr id="0" name=""/>
        <dsp:cNvSpPr/>
      </dsp:nvSpPr>
      <dsp:spPr>
        <a:xfrm>
          <a:off x="3610795" y="1870628"/>
          <a:ext cx="628827" cy="373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1">
                  <a:lumMod val="50000"/>
                </a:schemeClr>
              </a:solidFill>
              <a:effectLst/>
            </a:rPr>
            <a:t>15 days</a:t>
          </a:r>
        </a:p>
      </dsp:txBody>
      <dsp:txXfrm>
        <a:off x="3610795" y="1945336"/>
        <a:ext cx="516764" cy="224126"/>
      </dsp:txXfrm>
    </dsp:sp>
    <dsp:sp modelId="{B76F6A8F-C39A-4085-9A40-7703E61D5238}">
      <dsp:nvSpPr>
        <dsp:cNvPr id="0" name=""/>
        <dsp:cNvSpPr/>
      </dsp:nvSpPr>
      <dsp:spPr>
        <a:xfrm>
          <a:off x="4217416" y="1308996"/>
          <a:ext cx="1506220" cy="1496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effectLst>
                <a:outerShdw blurRad="38100" dist="38100" dir="2700000" algn="tl">
                  <a:srgbClr val="000000">
                    <a:alpha val="43137"/>
                  </a:srgbClr>
                </a:outerShdw>
              </a:effectLst>
            </a:rPr>
            <a:t>ALJ</a:t>
          </a:r>
          <a:r>
            <a:rPr lang="en-US" sz="2000" kern="1200" baseline="0">
              <a:effectLst>
                <a:outerShdw blurRad="38100" dist="38100" dir="2700000" algn="tl">
                  <a:srgbClr val="000000">
                    <a:alpha val="43137"/>
                  </a:srgbClr>
                </a:outerShdw>
              </a:effectLst>
            </a:rPr>
            <a:t> conducts prehearing conference</a:t>
          </a:r>
          <a:endParaRPr lang="en-US" sz="2000" kern="1200">
            <a:effectLst>
              <a:outerShdw blurRad="38100" dist="38100" dir="2700000" algn="tl">
                <a:srgbClr val="000000">
                  <a:alpha val="43137"/>
                </a:srgbClr>
              </a:outerShdw>
            </a:effectLst>
          </a:endParaRPr>
        </a:p>
      </dsp:txBody>
      <dsp:txXfrm>
        <a:off x="4261256" y="1352836"/>
        <a:ext cx="1418540" cy="1409126"/>
      </dsp:txXfrm>
    </dsp:sp>
    <dsp:sp modelId="{DE934704-DC17-406F-ACFB-59F0DD9B0E05}">
      <dsp:nvSpPr>
        <dsp:cNvPr id="0" name=""/>
        <dsp:cNvSpPr/>
      </dsp:nvSpPr>
      <dsp:spPr>
        <a:xfrm>
          <a:off x="5720081" y="1899920"/>
          <a:ext cx="609598" cy="395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1">
                  <a:lumMod val="50000"/>
                </a:schemeClr>
              </a:solidFill>
              <a:effectLst/>
            </a:rPr>
            <a:t>45 days </a:t>
          </a:r>
        </a:p>
      </dsp:txBody>
      <dsp:txXfrm>
        <a:off x="5720081" y="1978983"/>
        <a:ext cx="491003" cy="237190"/>
      </dsp:txXfrm>
    </dsp:sp>
    <dsp:sp modelId="{ABAE800E-D9A6-460E-B651-C9975DC43979}">
      <dsp:nvSpPr>
        <dsp:cNvPr id="0" name=""/>
        <dsp:cNvSpPr/>
      </dsp:nvSpPr>
      <dsp:spPr>
        <a:xfrm>
          <a:off x="6326123" y="1308996"/>
          <a:ext cx="1506220" cy="1496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effectLst>
                <a:outerShdw blurRad="38100" dist="38100" dir="2700000" algn="tl">
                  <a:srgbClr val="000000">
                    <a:alpha val="43137"/>
                  </a:srgbClr>
                </a:outerShdw>
              </a:effectLst>
            </a:rPr>
            <a:t>Hearing</a:t>
          </a:r>
          <a:r>
            <a:rPr lang="en-US" sz="2200" kern="1200" baseline="0">
              <a:effectLst>
                <a:outerShdw blurRad="38100" dist="38100" dir="2700000" algn="tl">
                  <a:srgbClr val="000000">
                    <a:alpha val="43137"/>
                  </a:srgbClr>
                </a:outerShdw>
              </a:effectLst>
            </a:rPr>
            <a:t> held</a:t>
          </a:r>
          <a:endParaRPr lang="en-US" sz="2200" kern="1200">
            <a:effectLst>
              <a:outerShdw blurRad="38100" dist="38100" dir="2700000" algn="tl">
                <a:srgbClr val="000000">
                  <a:alpha val="43137"/>
                </a:srgbClr>
              </a:outerShdw>
            </a:effectLst>
          </a:endParaRPr>
        </a:p>
      </dsp:txBody>
      <dsp:txXfrm>
        <a:off x="6369963" y="1352836"/>
        <a:ext cx="1418540" cy="1409126"/>
      </dsp:txXfrm>
    </dsp:sp>
    <dsp:sp modelId="{710F72C5-48FF-4032-9C13-CD955F0B2BE0}">
      <dsp:nvSpPr>
        <dsp:cNvPr id="0" name=""/>
        <dsp:cNvSpPr/>
      </dsp:nvSpPr>
      <dsp:spPr>
        <a:xfrm>
          <a:off x="7832855" y="1870628"/>
          <a:ext cx="619538" cy="373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1">
                  <a:lumMod val="50000"/>
                </a:schemeClr>
              </a:solidFill>
              <a:effectLst/>
            </a:rPr>
            <a:t>14 days</a:t>
          </a:r>
        </a:p>
      </dsp:txBody>
      <dsp:txXfrm>
        <a:off x="7832855" y="1945336"/>
        <a:ext cx="507475" cy="224126"/>
      </dsp:txXfrm>
    </dsp:sp>
    <dsp:sp modelId="{5241C1A6-BB1C-4F37-91C7-1E09C50019E4}">
      <dsp:nvSpPr>
        <dsp:cNvPr id="0" name=""/>
        <dsp:cNvSpPr/>
      </dsp:nvSpPr>
      <dsp:spPr>
        <a:xfrm>
          <a:off x="8434832" y="1308996"/>
          <a:ext cx="1506220" cy="1496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ALJ issues written decision</a:t>
          </a:r>
        </a:p>
      </dsp:txBody>
      <dsp:txXfrm>
        <a:off x="8478672" y="1352836"/>
        <a:ext cx="1418540" cy="1409126"/>
      </dsp:txXfrm>
    </dsp:sp>
    <dsp:sp modelId="{7600A769-1C6B-4649-B104-5D17FAE82A24}">
      <dsp:nvSpPr>
        <dsp:cNvPr id="0" name=""/>
        <dsp:cNvSpPr/>
      </dsp:nvSpPr>
      <dsp:spPr>
        <a:xfrm>
          <a:off x="9927555" y="1870628"/>
          <a:ext cx="647555" cy="373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1">
                  <a:lumMod val="50000"/>
                </a:schemeClr>
              </a:solidFill>
              <a:effectLst/>
            </a:rPr>
            <a:t>14 days</a:t>
          </a:r>
        </a:p>
      </dsp:txBody>
      <dsp:txXfrm>
        <a:off x="9927555" y="1945336"/>
        <a:ext cx="535492" cy="224126"/>
      </dsp:txXfrm>
    </dsp:sp>
    <dsp:sp modelId="{C54C5C4B-9DA9-4E1F-BB75-D6769322247E}">
      <dsp:nvSpPr>
        <dsp:cNvPr id="0" name=""/>
        <dsp:cNvSpPr/>
      </dsp:nvSpPr>
      <dsp:spPr>
        <a:xfrm>
          <a:off x="10543540" y="1308996"/>
          <a:ext cx="1506220" cy="1496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Appeal may be filed with Chancellor</a:t>
          </a:r>
        </a:p>
      </dsp:txBody>
      <dsp:txXfrm>
        <a:off x="10587380" y="1352836"/>
        <a:ext cx="1418540" cy="1409126"/>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D2BAE-B7F0-45BC-A77F-6B686283A699}" type="datetimeFigureOut">
              <a:rPr lang="en-US" smtClean="0"/>
              <a:t>2/20/2026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0DAE1-D8E7-4D74-9EC3-6DDDEFC89F87}" type="slidenum">
              <a:rPr lang="en-US" smtClean="0"/>
              <a:t>‹#›</a:t>
            </a:fld>
            <a:endParaRPr lang="en-US"/>
          </a:p>
        </p:txBody>
      </p:sp>
    </p:spTree>
    <p:extLst>
      <p:ext uri="{BB962C8B-B14F-4D97-AF65-F5344CB8AC3E}">
        <p14:creationId xmlns:p14="http://schemas.microsoft.com/office/powerpoint/2010/main" val="972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A0DAE1-D8E7-4D74-9EC3-6DDDEFC89F87}" type="slidenum">
              <a:rPr lang="en-US" smtClean="0"/>
              <a:t>2</a:t>
            </a:fld>
            <a:endParaRPr lang="en-US"/>
          </a:p>
        </p:txBody>
      </p:sp>
    </p:spTree>
    <p:extLst>
      <p:ext uri="{BB962C8B-B14F-4D97-AF65-F5344CB8AC3E}">
        <p14:creationId xmlns:p14="http://schemas.microsoft.com/office/powerpoint/2010/main" val="259021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8DAC-0BF2-1EC0-3512-05F1FD136A53}"/>
              </a:ext>
            </a:extLst>
          </p:cNvPr>
          <p:cNvSpPr>
            <a:spLocks noGrp="1"/>
          </p:cNvSpPr>
          <p:nvPr>
            <p:ph type="ctrTitle" hasCustomPrompt="1"/>
          </p:nvPr>
        </p:nvSpPr>
        <p:spPr>
          <a:xfrm>
            <a:off x="5903494" y="1122363"/>
            <a:ext cx="5566611" cy="2306637"/>
          </a:xfrm>
        </p:spPr>
        <p:txBody>
          <a:bodyPr anchor="b">
            <a:normAutofit/>
          </a:bodyPr>
          <a:lstStyle>
            <a:lvl1pPr algn="ctr">
              <a:defRPr sz="4400"/>
            </a:lvl1pPr>
          </a:lstStyle>
          <a:p>
            <a:r>
              <a:rPr lang="en-US"/>
              <a:t>Presentation Title</a:t>
            </a:r>
          </a:p>
        </p:txBody>
      </p:sp>
      <p:sp>
        <p:nvSpPr>
          <p:cNvPr id="3" name="Subtitle 2">
            <a:extLst>
              <a:ext uri="{FF2B5EF4-FFF2-40B4-BE49-F238E27FC236}">
                <a16:creationId xmlns:a16="http://schemas.microsoft.com/office/drawing/2014/main" id="{60A6266F-104A-77D8-D3CB-DE405297644C}"/>
              </a:ext>
            </a:extLst>
          </p:cNvPr>
          <p:cNvSpPr>
            <a:spLocks noGrp="1"/>
          </p:cNvSpPr>
          <p:nvPr>
            <p:ph type="subTitle" idx="1" hasCustomPrompt="1"/>
          </p:nvPr>
        </p:nvSpPr>
        <p:spPr>
          <a:xfrm>
            <a:off x="5903494" y="3602038"/>
            <a:ext cx="5566610" cy="1655762"/>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a:p>
            <a:r>
              <a:rPr lang="en-US"/>
              <a:t>Presentation Date</a:t>
            </a:r>
          </a:p>
        </p:txBody>
      </p:sp>
    </p:spTree>
    <p:extLst>
      <p:ext uri="{BB962C8B-B14F-4D97-AF65-F5344CB8AC3E}">
        <p14:creationId xmlns:p14="http://schemas.microsoft.com/office/powerpoint/2010/main" val="67815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052C-964A-02C5-8FA8-4581CBA077CD}"/>
              </a:ext>
            </a:extLst>
          </p:cNvPr>
          <p:cNvSpPr>
            <a:spLocks noGrp="1"/>
          </p:cNvSpPr>
          <p:nvPr>
            <p:ph type="title" hasCustomPrompt="1"/>
          </p:nvPr>
        </p:nvSpPr>
        <p:spPr/>
        <p:txBody>
          <a:bodyPr/>
          <a:lstStyle>
            <a:lvl1pPr>
              <a:defRPr/>
            </a:lvl1pPr>
          </a:lstStyle>
          <a:p>
            <a:r>
              <a:rPr lang="en-US"/>
              <a:t>For More Information</a:t>
            </a:r>
          </a:p>
        </p:txBody>
      </p:sp>
      <p:pic>
        <p:nvPicPr>
          <p:cNvPr id="6" name="Picture 5" descr="A blue envelope with a black background&#10;&#10;Description automatically generated">
            <a:extLst>
              <a:ext uri="{FF2B5EF4-FFF2-40B4-BE49-F238E27FC236}">
                <a16:creationId xmlns:a16="http://schemas.microsoft.com/office/drawing/2014/main" id="{88B591A8-771A-A5B4-6758-40A228702E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0520" y="1541810"/>
            <a:ext cx="914400" cy="914400"/>
          </a:xfrm>
          <a:prstGeom prst="rect">
            <a:avLst/>
          </a:prstGeom>
        </p:spPr>
      </p:pic>
      <p:pic>
        <p:nvPicPr>
          <p:cNvPr id="7" name="Picture 6">
            <a:extLst>
              <a:ext uri="{FF2B5EF4-FFF2-40B4-BE49-F238E27FC236}">
                <a16:creationId xmlns:a16="http://schemas.microsoft.com/office/drawing/2014/main" id="{31F7B216-41CD-502A-A6BA-50D66CE907C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70520" y="2899833"/>
            <a:ext cx="914400" cy="914400"/>
          </a:xfrm>
          <a:prstGeom prst="rect">
            <a:avLst/>
          </a:prstGeom>
        </p:spPr>
      </p:pic>
      <p:pic>
        <p:nvPicPr>
          <p:cNvPr id="8" name="Picture 7">
            <a:extLst>
              <a:ext uri="{FF2B5EF4-FFF2-40B4-BE49-F238E27FC236}">
                <a16:creationId xmlns:a16="http://schemas.microsoft.com/office/drawing/2014/main" id="{1EA61B34-32AF-D0BA-02A1-DD9A349C1D6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70519" y="4401790"/>
            <a:ext cx="914400" cy="914400"/>
          </a:xfrm>
          <a:prstGeom prst="rect">
            <a:avLst/>
          </a:prstGeom>
        </p:spPr>
      </p:pic>
      <p:sp>
        <p:nvSpPr>
          <p:cNvPr id="13" name="Text Placeholder 12">
            <a:extLst>
              <a:ext uri="{FF2B5EF4-FFF2-40B4-BE49-F238E27FC236}">
                <a16:creationId xmlns:a16="http://schemas.microsoft.com/office/drawing/2014/main" id="{F1CA1C8C-6481-5EEC-7777-CD95D17A6BAA}"/>
              </a:ext>
            </a:extLst>
          </p:cNvPr>
          <p:cNvSpPr>
            <a:spLocks noGrp="1"/>
          </p:cNvSpPr>
          <p:nvPr>
            <p:ph type="body" sz="quarter" idx="10"/>
          </p:nvPr>
        </p:nvSpPr>
        <p:spPr>
          <a:xfrm>
            <a:off x="4329113" y="1609819"/>
            <a:ext cx="4892040" cy="832104"/>
          </a:xfrm>
        </p:spPr>
        <p:txBody>
          <a:bodyPr/>
          <a:lstStyle>
            <a:lvl1pPr marL="0" indent="0">
              <a:buNone/>
              <a:defRPr/>
            </a:lvl1pPr>
          </a:lstStyle>
          <a:p>
            <a:pPr lvl="0"/>
            <a:r>
              <a:rPr lang="en-US"/>
              <a:t>Click to edit Master text styles</a:t>
            </a:r>
          </a:p>
        </p:txBody>
      </p:sp>
      <p:sp>
        <p:nvSpPr>
          <p:cNvPr id="14" name="Text Placeholder 12">
            <a:extLst>
              <a:ext uri="{FF2B5EF4-FFF2-40B4-BE49-F238E27FC236}">
                <a16:creationId xmlns:a16="http://schemas.microsoft.com/office/drawing/2014/main" id="{D9BE77E9-3F08-C441-AF24-BBE016050E57}"/>
              </a:ext>
            </a:extLst>
          </p:cNvPr>
          <p:cNvSpPr>
            <a:spLocks noGrp="1"/>
          </p:cNvSpPr>
          <p:nvPr>
            <p:ph type="body" sz="quarter" idx="11"/>
          </p:nvPr>
        </p:nvSpPr>
        <p:spPr>
          <a:xfrm>
            <a:off x="4329113" y="2982129"/>
            <a:ext cx="4892040" cy="832104"/>
          </a:xfrm>
        </p:spPr>
        <p:txBody>
          <a:bodyPr/>
          <a:lstStyle>
            <a:lvl1pPr marL="0" indent="0">
              <a:buNone/>
              <a:defRPr/>
            </a:lvl1pPr>
          </a:lstStyle>
          <a:p>
            <a:pPr lvl="0"/>
            <a:r>
              <a:rPr lang="en-US"/>
              <a:t>Click to edit Master text styles</a:t>
            </a:r>
          </a:p>
        </p:txBody>
      </p:sp>
      <p:sp>
        <p:nvSpPr>
          <p:cNvPr id="15" name="Text Placeholder 12">
            <a:extLst>
              <a:ext uri="{FF2B5EF4-FFF2-40B4-BE49-F238E27FC236}">
                <a16:creationId xmlns:a16="http://schemas.microsoft.com/office/drawing/2014/main" id="{00262A08-2428-38DD-5489-B70C4421EB58}"/>
              </a:ext>
            </a:extLst>
          </p:cNvPr>
          <p:cNvSpPr>
            <a:spLocks noGrp="1"/>
          </p:cNvSpPr>
          <p:nvPr>
            <p:ph type="body" sz="quarter" idx="12"/>
          </p:nvPr>
        </p:nvSpPr>
        <p:spPr>
          <a:xfrm>
            <a:off x="4329113" y="4442938"/>
            <a:ext cx="4892040" cy="832104"/>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41584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4093-6569-FC6D-6BB3-B71F6DD39D47}"/>
              </a:ext>
            </a:extLst>
          </p:cNvPr>
          <p:cNvSpPr>
            <a:spLocks noGrp="1"/>
          </p:cNvSpPr>
          <p:nvPr>
            <p:ph type="title" hasCustomPrompt="1"/>
          </p:nvPr>
        </p:nvSpPr>
        <p:spPr/>
        <p:txBody>
          <a:bodyPr/>
          <a:lstStyle>
            <a:lvl1pPr>
              <a:defRPr/>
            </a:lvl1pPr>
          </a:lstStyle>
          <a:p>
            <a:r>
              <a:rPr lang="en-US"/>
              <a:t>Slide title</a:t>
            </a:r>
          </a:p>
        </p:txBody>
      </p:sp>
      <p:sp>
        <p:nvSpPr>
          <p:cNvPr id="5" name="Picture Placeholder 4">
            <a:extLst>
              <a:ext uri="{FF2B5EF4-FFF2-40B4-BE49-F238E27FC236}">
                <a16:creationId xmlns:a16="http://schemas.microsoft.com/office/drawing/2014/main" id="{7D697429-A972-BEC7-7B89-92E6B6C4C723}"/>
              </a:ext>
            </a:extLst>
          </p:cNvPr>
          <p:cNvSpPr>
            <a:spLocks noGrp="1"/>
          </p:cNvSpPr>
          <p:nvPr>
            <p:ph type="pic" sz="quarter" idx="10"/>
          </p:nvPr>
        </p:nvSpPr>
        <p:spPr>
          <a:xfrm>
            <a:off x="838200" y="1925638"/>
            <a:ext cx="4327358" cy="3621024"/>
          </a:xfrm>
        </p:spPr>
        <p:txBody>
          <a:bodyPr/>
          <a:lstStyle/>
          <a:p>
            <a:endParaRPr lang="en-US"/>
          </a:p>
        </p:txBody>
      </p:sp>
      <p:sp>
        <p:nvSpPr>
          <p:cNvPr id="7" name="Text Placeholder 6">
            <a:extLst>
              <a:ext uri="{FF2B5EF4-FFF2-40B4-BE49-F238E27FC236}">
                <a16:creationId xmlns:a16="http://schemas.microsoft.com/office/drawing/2014/main" id="{577D43F8-5172-41BF-84BD-8F35F6CA2618}"/>
              </a:ext>
            </a:extLst>
          </p:cNvPr>
          <p:cNvSpPr>
            <a:spLocks noGrp="1"/>
          </p:cNvSpPr>
          <p:nvPr>
            <p:ph type="body" sz="quarter" idx="11"/>
          </p:nvPr>
        </p:nvSpPr>
        <p:spPr>
          <a:xfrm>
            <a:off x="5502359" y="1925638"/>
            <a:ext cx="5851441" cy="3621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logo with a dome and text&#10;&#10;Description automatically generated">
            <a:extLst>
              <a:ext uri="{FF2B5EF4-FFF2-40B4-BE49-F238E27FC236}">
                <a16:creationId xmlns:a16="http://schemas.microsoft.com/office/drawing/2014/main" id="{3D03F58B-0497-8E07-A251-34840F686E46}"/>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734682" y="5957399"/>
            <a:ext cx="722637" cy="722637"/>
          </a:xfrm>
          <a:prstGeom prst="rect">
            <a:avLst/>
          </a:prstGeom>
        </p:spPr>
      </p:pic>
    </p:spTree>
    <p:extLst>
      <p:ext uri="{BB962C8B-B14F-4D97-AF65-F5344CB8AC3E}">
        <p14:creationId xmlns:p14="http://schemas.microsoft.com/office/powerpoint/2010/main" val="1664143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DACA-0578-D930-DEAD-8E4A8A0F0CFC}"/>
              </a:ext>
            </a:extLst>
          </p:cNvPr>
          <p:cNvSpPr>
            <a:spLocks noGrp="1"/>
          </p:cNvSpPr>
          <p:nvPr>
            <p:ph type="title" hasCustomPrompt="1"/>
          </p:nvPr>
        </p:nvSpPr>
        <p:spPr/>
        <p:txBody>
          <a:bodyPr/>
          <a:lstStyle>
            <a:lvl1pPr>
              <a:defRPr/>
            </a:lvl1pPr>
          </a:lstStyle>
          <a:p>
            <a:r>
              <a:rPr lang="en-US"/>
              <a:t>Slide title</a:t>
            </a:r>
          </a:p>
        </p:txBody>
      </p:sp>
      <p:sp>
        <p:nvSpPr>
          <p:cNvPr id="7" name="Picture Placeholder 6">
            <a:extLst>
              <a:ext uri="{FF2B5EF4-FFF2-40B4-BE49-F238E27FC236}">
                <a16:creationId xmlns:a16="http://schemas.microsoft.com/office/drawing/2014/main" id="{1C75176B-F14F-6807-28C9-72348C34CD58}"/>
              </a:ext>
            </a:extLst>
          </p:cNvPr>
          <p:cNvSpPr>
            <a:spLocks noGrp="1"/>
          </p:cNvSpPr>
          <p:nvPr>
            <p:ph type="pic" sz="quarter" idx="10"/>
          </p:nvPr>
        </p:nvSpPr>
        <p:spPr>
          <a:xfrm>
            <a:off x="838199" y="1909763"/>
            <a:ext cx="3364992" cy="2517775"/>
          </a:xfrm>
        </p:spPr>
        <p:txBody>
          <a:bodyPr/>
          <a:lstStyle/>
          <a:p>
            <a:endParaRPr lang="en-US"/>
          </a:p>
        </p:txBody>
      </p:sp>
      <p:sp>
        <p:nvSpPr>
          <p:cNvPr id="8" name="Picture Placeholder 6">
            <a:extLst>
              <a:ext uri="{FF2B5EF4-FFF2-40B4-BE49-F238E27FC236}">
                <a16:creationId xmlns:a16="http://schemas.microsoft.com/office/drawing/2014/main" id="{89D2C81C-1669-A2DD-1503-C0C48AB5FE26}"/>
              </a:ext>
            </a:extLst>
          </p:cNvPr>
          <p:cNvSpPr>
            <a:spLocks noGrp="1"/>
          </p:cNvSpPr>
          <p:nvPr>
            <p:ph type="pic" sz="quarter" idx="11"/>
          </p:nvPr>
        </p:nvSpPr>
        <p:spPr>
          <a:xfrm>
            <a:off x="4413504" y="1909761"/>
            <a:ext cx="3364992" cy="2517775"/>
          </a:xfrm>
        </p:spPr>
        <p:txBody>
          <a:bodyPr/>
          <a:lstStyle/>
          <a:p>
            <a:endParaRPr lang="en-US"/>
          </a:p>
        </p:txBody>
      </p:sp>
      <p:sp>
        <p:nvSpPr>
          <p:cNvPr id="9" name="Picture Placeholder 6">
            <a:extLst>
              <a:ext uri="{FF2B5EF4-FFF2-40B4-BE49-F238E27FC236}">
                <a16:creationId xmlns:a16="http://schemas.microsoft.com/office/drawing/2014/main" id="{155F0102-E125-1457-7670-318B97E9E574}"/>
              </a:ext>
            </a:extLst>
          </p:cNvPr>
          <p:cNvSpPr>
            <a:spLocks noGrp="1"/>
          </p:cNvSpPr>
          <p:nvPr>
            <p:ph type="pic" sz="quarter" idx="12"/>
          </p:nvPr>
        </p:nvSpPr>
        <p:spPr>
          <a:xfrm>
            <a:off x="7988808" y="1909762"/>
            <a:ext cx="3364992" cy="2517775"/>
          </a:xfrm>
        </p:spPr>
        <p:txBody>
          <a:bodyPr/>
          <a:lstStyle/>
          <a:p>
            <a:endParaRPr lang="en-US"/>
          </a:p>
        </p:txBody>
      </p:sp>
      <p:sp>
        <p:nvSpPr>
          <p:cNvPr id="10" name="Text Placeholder 12">
            <a:extLst>
              <a:ext uri="{FF2B5EF4-FFF2-40B4-BE49-F238E27FC236}">
                <a16:creationId xmlns:a16="http://schemas.microsoft.com/office/drawing/2014/main" id="{2B82038B-F6E6-9B60-524C-E1B571808864}"/>
              </a:ext>
            </a:extLst>
          </p:cNvPr>
          <p:cNvSpPr>
            <a:spLocks noGrp="1"/>
          </p:cNvSpPr>
          <p:nvPr>
            <p:ph type="body" sz="quarter" idx="13"/>
          </p:nvPr>
        </p:nvSpPr>
        <p:spPr>
          <a:xfrm>
            <a:off x="837691" y="4646613"/>
            <a:ext cx="3365500" cy="1197864"/>
          </a:xfrm>
        </p:spPr>
        <p:txBody>
          <a:bodyPr/>
          <a:lstStyle/>
          <a:p>
            <a:pPr lvl="0"/>
            <a:r>
              <a:rPr lang="en-US"/>
              <a:t>Click to edit Master text styles</a:t>
            </a:r>
          </a:p>
        </p:txBody>
      </p:sp>
      <p:sp>
        <p:nvSpPr>
          <p:cNvPr id="11" name="Text Placeholder 12">
            <a:extLst>
              <a:ext uri="{FF2B5EF4-FFF2-40B4-BE49-F238E27FC236}">
                <a16:creationId xmlns:a16="http://schemas.microsoft.com/office/drawing/2014/main" id="{E6CDC9DE-F27D-3A28-343A-2F29A8B0F90D}"/>
              </a:ext>
            </a:extLst>
          </p:cNvPr>
          <p:cNvSpPr>
            <a:spLocks noGrp="1"/>
          </p:cNvSpPr>
          <p:nvPr>
            <p:ph type="body" sz="quarter" idx="14"/>
          </p:nvPr>
        </p:nvSpPr>
        <p:spPr>
          <a:xfrm>
            <a:off x="4413504" y="4646613"/>
            <a:ext cx="3365500" cy="1197864"/>
          </a:xfrm>
        </p:spPr>
        <p:txBody>
          <a:bodyPr/>
          <a:lstStyle/>
          <a:p>
            <a:pPr lvl="0"/>
            <a:r>
              <a:rPr lang="en-US"/>
              <a:t>Click to edit Master text styles</a:t>
            </a:r>
          </a:p>
        </p:txBody>
      </p:sp>
      <p:sp>
        <p:nvSpPr>
          <p:cNvPr id="12" name="Text Placeholder 12">
            <a:extLst>
              <a:ext uri="{FF2B5EF4-FFF2-40B4-BE49-F238E27FC236}">
                <a16:creationId xmlns:a16="http://schemas.microsoft.com/office/drawing/2014/main" id="{39B64FA4-91A7-8662-7C3C-E10E7F044817}"/>
              </a:ext>
            </a:extLst>
          </p:cNvPr>
          <p:cNvSpPr>
            <a:spLocks noGrp="1"/>
          </p:cNvSpPr>
          <p:nvPr>
            <p:ph type="body" sz="quarter" idx="15"/>
          </p:nvPr>
        </p:nvSpPr>
        <p:spPr>
          <a:xfrm>
            <a:off x="7988808" y="4646613"/>
            <a:ext cx="3365500" cy="1197864"/>
          </a:xfrm>
        </p:spPr>
        <p:txBody>
          <a:bodyPr/>
          <a:lstStyle/>
          <a:p>
            <a:pPr lvl="0"/>
            <a:r>
              <a:rPr lang="en-US"/>
              <a:t>Click to edit Master text styles</a:t>
            </a:r>
          </a:p>
        </p:txBody>
      </p:sp>
      <p:sp>
        <p:nvSpPr>
          <p:cNvPr id="13" name="TextBox 12">
            <a:extLst>
              <a:ext uri="{FF2B5EF4-FFF2-40B4-BE49-F238E27FC236}">
                <a16:creationId xmlns:a16="http://schemas.microsoft.com/office/drawing/2014/main" id="{3B2127C3-43AB-CEBF-5E95-64609D4CBB48}"/>
              </a:ext>
            </a:extLst>
          </p:cNvPr>
          <p:cNvSpPr txBox="1">
            <a:spLocks noGrp="1" noRot="1" noMove="1" noResize="1" noEditPoints="1" noAdjustHandles="1" noChangeArrowheads="1" noChangeShapeType="1"/>
          </p:cNvSpPr>
          <p:nvPr userDrawn="1"/>
        </p:nvSpPr>
        <p:spPr>
          <a:xfrm>
            <a:off x="3831265" y="6034544"/>
            <a:ext cx="4529470" cy="615553"/>
          </a:xfrm>
          <a:prstGeom prst="rect">
            <a:avLst/>
          </a:prstGeom>
          <a:noFill/>
        </p:spPr>
        <p:txBody>
          <a:bodyPr wrap="square" rtlCol="0">
            <a:spAutoFit/>
          </a:bodyPr>
          <a:lstStyle/>
          <a:p>
            <a:pPr algn="ctr"/>
            <a:r>
              <a:rPr lang="en-US" sz="3400">
                <a:solidFill>
                  <a:schemeClr val="bg1"/>
                </a:solidFill>
              </a:rPr>
              <a:t>#WeHelpWI</a:t>
            </a:r>
          </a:p>
        </p:txBody>
      </p:sp>
    </p:spTree>
    <p:extLst>
      <p:ext uri="{BB962C8B-B14F-4D97-AF65-F5344CB8AC3E}">
        <p14:creationId xmlns:p14="http://schemas.microsoft.com/office/powerpoint/2010/main" val="346979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DACA-0578-D930-DEAD-8E4A8A0F0CFC}"/>
              </a:ext>
            </a:extLst>
          </p:cNvPr>
          <p:cNvSpPr>
            <a:spLocks noGrp="1"/>
          </p:cNvSpPr>
          <p:nvPr>
            <p:ph type="title" hasCustomPrompt="1"/>
          </p:nvPr>
        </p:nvSpPr>
        <p:spPr/>
        <p:txBody>
          <a:bodyPr/>
          <a:lstStyle>
            <a:lvl1pPr>
              <a:defRPr/>
            </a:lvl1pPr>
          </a:lstStyle>
          <a:p>
            <a:r>
              <a:rPr lang="en-US"/>
              <a:t>Slide title</a:t>
            </a:r>
          </a:p>
        </p:txBody>
      </p:sp>
      <p:sp>
        <p:nvSpPr>
          <p:cNvPr id="7" name="Picture Placeholder 6">
            <a:extLst>
              <a:ext uri="{FF2B5EF4-FFF2-40B4-BE49-F238E27FC236}">
                <a16:creationId xmlns:a16="http://schemas.microsoft.com/office/drawing/2014/main" id="{1C75176B-F14F-6807-28C9-72348C34CD58}"/>
              </a:ext>
            </a:extLst>
          </p:cNvPr>
          <p:cNvSpPr>
            <a:spLocks noGrp="1"/>
          </p:cNvSpPr>
          <p:nvPr>
            <p:ph type="pic" sz="quarter" idx="10"/>
          </p:nvPr>
        </p:nvSpPr>
        <p:spPr>
          <a:xfrm>
            <a:off x="838199" y="1909762"/>
            <a:ext cx="2962656" cy="3913522"/>
          </a:xfrm>
        </p:spPr>
        <p:txBody>
          <a:bodyPr/>
          <a:lstStyle/>
          <a:p>
            <a:endParaRPr lang="en-US"/>
          </a:p>
        </p:txBody>
      </p:sp>
      <p:pic>
        <p:nvPicPr>
          <p:cNvPr id="3" name="Picture 2" descr="A logo with a dome and text&#10;&#10;Description automatically generated">
            <a:extLst>
              <a:ext uri="{FF2B5EF4-FFF2-40B4-BE49-F238E27FC236}">
                <a16:creationId xmlns:a16="http://schemas.microsoft.com/office/drawing/2014/main" id="{5A5DF296-521A-71E1-1CE2-857B0300213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734682" y="5957399"/>
            <a:ext cx="722637" cy="722637"/>
          </a:xfrm>
          <a:prstGeom prst="rect">
            <a:avLst/>
          </a:prstGeom>
        </p:spPr>
      </p:pic>
      <p:sp>
        <p:nvSpPr>
          <p:cNvPr id="4" name="Picture Placeholder 6">
            <a:extLst>
              <a:ext uri="{FF2B5EF4-FFF2-40B4-BE49-F238E27FC236}">
                <a16:creationId xmlns:a16="http://schemas.microsoft.com/office/drawing/2014/main" id="{A75B6472-8C12-F0C2-597E-0CA7E0548BA5}"/>
              </a:ext>
            </a:extLst>
          </p:cNvPr>
          <p:cNvSpPr>
            <a:spLocks noGrp="1"/>
          </p:cNvSpPr>
          <p:nvPr>
            <p:ph type="pic" sz="quarter" idx="11"/>
          </p:nvPr>
        </p:nvSpPr>
        <p:spPr>
          <a:xfrm>
            <a:off x="4038599" y="1909762"/>
            <a:ext cx="2962656" cy="3913522"/>
          </a:xfrm>
        </p:spPr>
        <p:txBody>
          <a:bodyPr/>
          <a:lstStyle/>
          <a:p>
            <a:endParaRPr lang="en-US"/>
          </a:p>
        </p:txBody>
      </p:sp>
      <p:sp>
        <p:nvSpPr>
          <p:cNvPr id="6" name="Text Placeholder 5">
            <a:extLst>
              <a:ext uri="{FF2B5EF4-FFF2-40B4-BE49-F238E27FC236}">
                <a16:creationId xmlns:a16="http://schemas.microsoft.com/office/drawing/2014/main" id="{AC22D466-FA2B-9BD9-52CB-702F3DA28BF9}"/>
              </a:ext>
            </a:extLst>
          </p:cNvPr>
          <p:cNvSpPr>
            <a:spLocks noGrp="1"/>
          </p:cNvSpPr>
          <p:nvPr>
            <p:ph type="body" sz="quarter" idx="12"/>
          </p:nvPr>
        </p:nvSpPr>
        <p:spPr>
          <a:xfrm>
            <a:off x="7202488" y="1909763"/>
            <a:ext cx="4151312"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73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322B49-3CDF-A961-C6B4-B5AF3E4B49B7}"/>
              </a:ext>
            </a:extLst>
          </p:cNvPr>
          <p:cNvSpPr>
            <a:spLocks noGrp="1"/>
          </p:cNvSpPr>
          <p:nvPr>
            <p:ph type="title" hasCustomPrompt="1"/>
          </p:nvPr>
        </p:nvSpPr>
        <p:spPr>
          <a:xfrm>
            <a:off x="838200" y="365125"/>
            <a:ext cx="10515600" cy="1325563"/>
          </a:xfrm>
        </p:spPr>
        <p:txBody>
          <a:bodyPr/>
          <a:lstStyle>
            <a:lvl1pPr>
              <a:defRPr/>
            </a:lvl1pPr>
          </a:lstStyle>
          <a:p>
            <a:r>
              <a:rPr lang="en-US"/>
              <a:t>For More Information</a:t>
            </a:r>
          </a:p>
        </p:txBody>
      </p:sp>
      <p:pic>
        <p:nvPicPr>
          <p:cNvPr id="7" name="Picture 6">
            <a:extLst>
              <a:ext uri="{FF2B5EF4-FFF2-40B4-BE49-F238E27FC236}">
                <a16:creationId xmlns:a16="http://schemas.microsoft.com/office/drawing/2014/main" id="{A224AC51-0CE4-990B-B30C-20429F60B4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82814" y="2444981"/>
            <a:ext cx="914400" cy="914400"/>
          </a:xfrm>
          <a:prstGeom prst="rect">
            <a:avLst/>
          </a:prstGeom>
        </p:spPr>
      </p:pic>
      <p:pic>
        <p:nvPicPr>
          <p:cNvPr id="8" name="Picture 7">
            <a:extLst>
              <a:ext uri="{FF2B5EF4-FFF2-40B4-BE49-F238E27FC236}">
                <a16:creationId xmlns:a16="http://schemas.microsoft.com/office/drawing/2014/main" id="{82D4FAE9-B982-A47B-A355-B88F1C9CB0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082814" y="3593515"/>
            <a:ext cx="914400" cy="914400"/>
          </a:xfrm>
          <a:prstGeom prst="rect">
            <a:avLst/>
          </a:prstGeom>
        </p:spPr>
      </p:pic>
      <p:pic>
        <p:nvPicPr>
          <p:cNvPr id="9" name="Picture 8">
            <a:extLst>
              <a:ext uri="{FF2B5EF4-FFF2-40B4-BE49-F238E27FC236}">
                <a16:creationId xmlns:a16="http://schemas.microsoft.com/office/drawing/2014/main" id="{CAFA2E7C-F74E-1464-C636-9A2DD87B191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082814" y="4742049"/>
            <a:ext cx="914400" cy="914400"/>
          </a:xfrm>
          <a:prstGeom prst="rect">
            <a:avLst/>
          </a:prstGeom>
        </p:spPr>
      </p:pic>
      <p:sp>
        <p:nvSpPr>
          <p:cNvPr id="10" name="Text Placeholder 12">
            <a:extLst>
              <a:ext uri="{FF2B5EF4-FFF2-40B4-BE49-F238E27FC236}">
                <a16:creationId xmlns:a16="http://schemas.microsoft.com/office/drawing/2014/main" id="{E627D27A-5506-AB64-361A-B6AC4F1C27D1}"/>
              </a:ext>
            </a:extLst>
          </p:cNvPr>
          <p:cNvSpPr>
            <a:spLocks noGrp="1"/>
          </p:cNvSpPr>
          <p:nvPr>
            <p:ph type="body" sz="quarter" idx="10"/>
          </p:nvPr>
        </p:nvSpPr>
        <p:spPr>
          <a:xfrm>
            <a:off x="4393282" y="2618182"/>
            <a:ext cx="4892040" cy="514841"/>
          </a:xfrm>
        </p:spPr>
        <p:txBody>
          <a:bodyPr/>
          <a:lstStyle>
            <a:lvl1pPr marL="0" indent="0">
              <a:buNone/>
              <a:defRPr/>
            </a:lvl1pPr>
          </a:lstStyle>
          <a:p>
            <a:pPr lvl="0"/>
            <a:r>
              <a:rPr lang="en-US"/>
              <a:t>Click to edit Master text styles</a:t>
            </a:r>
          </a:p>
        </p:txBody>
      </p:sp>
      <p:sp>
        <p:nvSpPr>
          <p:cNvPr id="11" name="Text Placeholder 12">
            <a:extLst>
              <a:ext uri="{FF2B5EF4-FFF2-40B4-BE49-F238E27FC236}">
                <a16:creationId xmlns:a16="http://schemas.microsoft.com/office/drawing/2014/main" id="{B1001A38-773B-1A32-7601-FF2936530D5A}"/>
              </a:ext>
            </a:extLst>
          </p:cNvPr>
          <p:cNvSpPr>
            <a:spLocks noGrp="1"/>
          </p:cNvSpPr>
          <p:nvPr>
            <p:ph type="body" sz="quarter" idx="11"/>
          </p:nvPr>
        </p:nvSpPr>
        <p:spPr>
          <a:xfrm>
            <a:off x="4393282" y="3668899"/>
            <a:ext cx="4892040" cy="667282"/>
          </a:xfrm>
        </p:spPr>
        <p:txBody>
          <a:bodyPr/>
          <a:lstStyle>
            <a:lvl1pPr marL="0" indent="0">
              <a:buNone/>
              <a:defRPr/>
            </a:lvl1pPr>
          </a:lstStyle>
          <a:p>
            <a:pPr lvl="0"/>
            <a:r>
              <a:rPr lang="en-US"/>
              <a:t>Click to edit Master text styles</a:t>
            </a:r>
          </a:p>
        </p:txBody>
      </p:sp>
      <p:sp>
        <p:nvSpPr>
          <p:cNvPr id="12" name="Text Placeholder 12">
            <a:extLst>
              <a:ext uri="{FF2B5EF4-FFF2-40B4-BE49-F238E27FC236}">
                <a16:creationId xmlns:a16="http://schemas.microsoft.com/office/drawing/2014/main" id="{7C7FC291-9F28-D8B4-7A89-845C7443E0B4}"/>
              </a:ext>
            </a:extLst>
          </p:cNvPr>
          <p:cNvSpPr>
            <a:spLocks noGrp="1"/>
          </p:cNvSpPr>
          <p:nvPr>
            <p:ph type="body" sz="quarter" idx="12"/>
          </p:nvPr>
        </p:nvSpPr>
        <p:spPr>
          <a:xfrm>
            <a:off x="4393282" y="4872057"/>
            <a:ext cx="4892040" cy="667282"/>
          </a:xfrm>
        </p:spPr>
        <p:txBody>
          <a:bodyPr/>
          <a:lstStyle>
            <a:lvl1pPr marL="0" indent="0">
              <a:buNone/>
              <a:defRPr/>
            </a:lvl1pPr>
          </a:lstStyle>
          <a:p>
            <a:pPr lvl="0"/>
            <a:r>
              <a:rPr lang="en-US"/>
              <a:t>Click to edit Master text styles</a:t>
            </a:r>
          </a:p>
        </p:txBody>
      </p:sp>
      <p:sp>
        <p:nvSpPr>
          <p:cNvPr id="13" name="TextBox 12">
            <a:extLst>
              <a:ext uri="{FF2B5EF4-FFF2-40B4-BE49-F238E27FC236}">
                <a16:creationId xmlns:a16="http://schemas.microsoft.com/office/drawing/2014/main" id="{013E76AC-64E9-1DED-BE7B-144D01FCE459}"/>
              </a:ext>
            </a:extLst>
          </p:cNvPr>
          <p:cNvSpPr txBox="1">
            <a:spLocks noGrp="1" noRot="1" noMove="1" noResize="1" noEditPoints="1" noAdjustHandles="1" noChangeArrowheads="1" noChangeShapeType="1"/>
          </p:cNvSpPr>
          <p:nvPr userDrawn="1"/>
        </p:nvSpPr>
        <p:spPr>
          <a:xfrm>
            <a:off x="3831265" y="6034544"/>
            <a:ext cx="4529470" cy="615553"/>
          </a:xfrm>
          <a:prstGeom prst="rect">
            <a:avLst/>
          </a:prstGeom>
          <a:noFill/>
        </p:spPr>
        <p:txBody>
          <a:bodyPr wrap="square" rtlCol="0">
            <a:spAutoFit/>
          </a:bodyPr>
          <a:lstStyle/>
          <a:p>
            <a:pPr algn="ctr"/>
            <a:r>
              <a:rPr lang="en-US" sz="3400">
                <a:solidFill>
                  <a:schemeClr val="bg1"/>
                </a:solidFill>
              </a:rPr>
              <a:t>#WeHelpWI</a:t>
            </a:r>
          </a:p>
        </p:txBody>
      </p:sp>
    </p:spTree>
    <p:extLst>
      <p:ext uri="{BB962C8B-B14F-4D97-AF65-F5344CB8AC3E}">
        <p14:creationId xmlns:p14="http://schemas.microsoft.com/office/powerpoint/2010/main" val="2984907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logo with a dome and text&#10;&#10;Description automatically generated">
            <a:extLst>
              <a:ext uri="{FF2B5EF4-FFF2-40B4-BE49-F238E27FC236}">
                <a16:creationId xmlns:a16="http://schemas.microsoft.com/office/drawing/2014/main" id="{ED789C14-2AC1-9BE5-B8BE-E78FDE5250D2}"/>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734682" y="5957399"/>
            <a:ext cx="722637" cy="722637"/>
          </a:xfrm>
          <a:prstGeom prst="rect">
            <a:avLst/>
          </a:prstGeom>
        </p:spPr>
      </p:pic>
      <p:sp>
        <p:nvSpPr>
          <p:cNvPr id="2" name="Title 1">
            <a:extLst>
              <a:ext uri="{FF2B5EF4-FFF2-40B4-BE49-F238E27FC236}">
                <a16:creationId xmlns:a16="http://schemas.microsoft.com/office/drawing/2014/main" id="{4B2C4093-6569-FC6D-6BB3-B71F6DD39D47}"/>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E495BF91-38A7-AAC5-EE1D-B25588459B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597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9890-61DA-6B51-1CD2-0769E665891A}"/>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11A2523F-24D1-53D2-EA8C-D0FA001BDB00}"/>
              </a:ext>
            </a:extLst>
          </p:cNvPr>
          <p:cNvSpPr>
            <a:spLocks noGrp="1"/>
          </p:cNvSpPr>
          <p:nvPr>
            <p:ph sz="half" idx="1"/>
          </p:nvPr>
        </p:nvSpPr>
        <p:spPr>
          <a:xfrm>
            <a:off x="838200" y="1825625"/>
            <a:ext cx="5181600" cy="4045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7F4AF3-607C-2891-C885-46B0139C6C8C}"/>
              </a:ext>
            </a:extLst>
          </p:cNvPr>
          <p:cNvSpPr>
            <a:spLocks noGrp="1"/>
          </p:cNvSpPr>
          <p:nvPr>
            <p:ph sz="half" idx="2"/>
          </p:nvPr>
        </p:nvSpPr>
        <p:spPr>
          <a:xfrm>
            <a:off x="6172200" y="1825625"/>
            <a:ext cx="5181600" cy="4045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D74E63C9-6A1F-2B28-530B-B146565747E5}"/>
              </a:ext>
            </a:extLst>
          </p:cNvPr>
          <p:cNvSpPr txBox="1">
            <a:spLocks noGrp="1" noRot="1" noMove="1" noResize="1" noEditPoints="1" noAdjustHandles="1" noChangeArrowheads="1" noChangeShapeType="1"/>
          </p:cNvSpPr>
          <p:nvPr userDrawn="1"/>
        </p:nvSpPr>
        <p:spPr>
          <a:xfrm>
            <a:off x="3831265" y="6034544"/>
            <a:ext cx="4529470" cy="615553"/>
          </a:xfrm>
          <a:prstGeom prst="rect">
            <a:avLst/>
          </a:prstGeom>
          <a:noFill/>
        </p:spPr>
        <p:txBody>
          <a:bodyPr wrap="square" rtlCol="0">
            <a:spAutoFit/>
          </a:bodyPr>
          <a:lstStyle/>
          <a:p>
            <a:pPr algn="ctr"/>
            <a:r>
              <a:rPr lang="en-US" sz="3400">
                <a:solidFill>
                  <a:schemeClr val="bg1"/>
                </a:solidFill>
              </a:rPr>
              <a:t>#WeHelpWI</a:t>
            </a:r>
          </a:p>
        </p:txBody>
      </p:sp>
    </p:spTree>
    <p:extLst>
      <p:ext uri="{BB962C8B-B14F-4D97-AF65-F5344CB8AC3E}">
        <p14:creationId xmlns:p14="http://schemas.microsoft.com/office/powerpoint/2010/main" val="1652899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165A-6F6A-C320-C038-72A49B664DED}"/>
              </a:ext>
            </a:extLst>
          </p:cNvPr>
          <p:cNvSpPr>
            <a:spLocks noGrp="1"/>
          </p:cNvSpPr>
          <p:nvPr>
            <p:ph type="title" hasCustomPrompt="1"/>
          </p:nvPr>
        </p:nvSpPr>
        <p:spPr>
          <a:xfrm>
            <a:off x="839788" y="365125"/>
            <a:ext cx="10515600" cy="1325563"/>
          </a:xfrm>
        </p:spPr>
        <p:txBody>
          <a:bodyPr/>
          <a:lstStyle>
            <a:lvl1pPr>
              <a:defRPr/>
            </a:lvl1pPr>
          </a:lstStyle>
          <a:p>
            <a:r>
              <a:rPr lang="en-US"/>
              <a:t>Slide title</a:t>
            </a:r>
          </a:p>
        </p:txBody>
      </p:sp>
      <p:sp>
        <p:nvSpPr>
          <p:cNvPr id="3" name="Text Placeholder 2">
            <a:extLst>
              <a:ext uri="{FF2B5EF4-FFF2-40B4-BE49-F238E27FC236}">
                <a16:creationId xmlns:a16="http://schemas.microsoft.com/office/drawing/2014/main" id="{C50E73A2-BBDC-9083-984C-F685B505E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0A6AD-8444-965A-6827-4CF31200F1EB}"/>
              </a:ext>
            </a:extLst>
          </p:cNvPr>
          <p:cNvSpPr>
            <a:spLocks noGrp="1"/>
          </p:cNvSpPr>
          <p:nvPr>
            <p:ph sz="half" idx="2"/>
          </p:nvPr>
        </p:nvSpPr>
        <p:spPr>
          <a:xfrm>
            <a:off x="839788" y="2505075"/>
            <a:ext cx="5157787" cy="3237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2D61EA-3F9B-114F-6938-9D419B2D1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6DE265-F682-FCDE-E3C6-621E8041F4ED}"/>
              </a:ext>
            </a:extLst>
          </p:cNvPr>
          <p:cNvSpPr>
            <a:spLocks noGrp="1"/>
          </p:cNvSpPr>
          <p:nvPr>
            <p:ph sz="quarter" idx="4"/>
          </p:nvPr>
        </p:nvSpPr>
        <p:spPr>
          <a:xfrm>
            <a:off x="6172200" y="2505075"/>
            <a:ext cx="5183188" cy="3237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logo with a dome and text&#10;&#10;Description automatically generated">
            <a:extLst>
              <a:ext uri="{FF2B5EF4-FFF2-40B4-BE49-F238E27FC236}">
                <a16:creationId xmlns:a16="http://schemas.microsoft.com/office/drawing/2014/main" id="{E7A00BEE-4C94-D59A-E965-0D3D159E705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734682" y="5957399"/>
            <a:ext cx="722637" cy="722637"/>
          </a:xfrm>
          <a:prstGeom prst="rect">
            <a:avLst/>
          </a:prstGeom>
        </p:spPr>
      </p:pic>
    </p:spTree>
    <p:extLst>
      <p:ext uri="{BB962C8B-B14F-4D97-AF65-F5344CB8AC3E}">
        <p14:creationId xmlns:p14="http://schemas.microsoft.com/office/powerpoint/2010/main" val="3467362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9C6C-D366-A544-401B-931FD44FA51C}"/>
              </a:ext>
            </a:extLst>
          </p:cNvPr>
          <p:cNvSpPr>
            <a:spLocks noGrp="1"/>
          </p:cNvSpPr>
          <p:nvPr>
            <p:ph type="title" hasCustomPrompt="1"/>
          </p:nvPr>
        </p:nvSpPr>
        <p:spPr>
          <a:xfrm>
            <a:off x="1106904" y="365125"/>
            <a:ext cx="9835416" cy="1325563"/>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D4A42036-D105-ADC1-8BD1-A15D039FAB26}"/>
              </a:ext>
            </a:extLst>
          </p:cNvPr>
          <p:cNvSpPr>
            <a:spLocks noGrp="1"/>
          </p:cNvSpPr>
          <p:nvPr>
            <p:ph idx="1"/>
          </p:nvPr>
        </p:nvSpPr>
        <p:spPr>
          <a:xfrm>
            <a:off x="1106904" y="1825625"/>
            <a:ext cx="9835416" cy="4045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0101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D0F832-8183-CFBD-2638-2B81F828462C}"/>
              </a:ext>
            </a:extLst>
          </p:cNvPr>
          <p:cNvSpPr txBox="1"/>
          <p:nvPr userDrawn="1"/>
        </p:nvSpPr>
        <p:spPr>
          <a:xfrm>
            <a:off x="2881885" y="6045499"/>
            <a:ext cx="9001125" cy="707886"/>
          </a:xfrm>
          <a:prstGeom prst="rect">
            <a:avLst/>
          </a:prstGeom>
          <a:noFill/>
        </p:spPr>
        <p:txBody>
          <a:bodyPr wrap="square" rtlCol="0">
            <a:spAutoFit/>
          </a:bodyPr>
          <a:lstStyle/>
          <a:p>
            <a:pPr algn="r" defTabSz="1371600">
              <a:defRPr/>
            </a:pPr>
            <a:r>
              <a:rPr lang="en-US" sz="4000" b="1">
                <a:solidFill>
                  <a:prstClr val="white"/>
                </a:solidFill>
                <a:latin typeface="Montserrat" panose="00000500000000000000" pitchFamily="2" charset="0"/>
              </a:rPr>
              <a:t>DOA.WI.GOV</a:t>
            </a:r>
          </a:p>
        </p:txBody>
      </p:sp>
      <p:sp>
        <p:nvSpPr>
          <p:cNvPr id="8" name="Title 1">
            <a:extLst>
              <a:ext uri="{FF2B5EF4-FFF2-40B4-BE49-F238E27FC236}">
                <a16:creationId xmlns:a16="http://schemas.microsoft.com/office/drawing/2014/main" id="{2F3BC717-9E3D-CDA0-ACD7-BAB2ECEF3415}"/>
              </a:ext>
            </a:extLst>
          </p:cNvPr>
          <p:cNvSpPr>
            <a:spLocks noGrp="1"/>
          </p:cNvSpPr>
          <p:nvPr>
            <p:ph type="title" hasCustomPrompt="1"/>
          </p:nvPr>
        </p:nvSpPr>
        <p:spPr>
          <a:xfrm>
            <a:off x="1106904" y="365125"/>
            <a:ext cx="10079256" cy="1325563"/>
          </a:xfrm>
        </p:spPr>
        <p:txBody>
          <a:bodyPr/>
          <a:lstStyle>
            <a:lvl1pPr>
              <a:defRPr/>
            </a:lvl1pPr>
          </a:lstStyle>
          <a:p>
            <a:r>
              <a:rPr lang="en-US"/>
              <a:t>Slide title</a:t>
            </a:r>
          </a:p>
        </p:txBody>
      </p:sp>
      <p:sp>
        <p:nvSpPr>
          <p:cNvPr id="9" name="Content Placeholder 2">
            <a:extLst>
              <a:ext uri="{FF2B5EF4-FFF2-40B4-BE49-F238E27FC236}">
                <a16:creationId xmlns:a16="http://schemas.microsoft.com/office/drawing/2014/main" id="{DADE1AFF-A9CE-7949-BCF4-C34B4B8ED04B}"/>
              </a:ext>
            </a:extLst>
          </p:cNvPr>
          <p:cNvSpPr>
            <a:spLocks noGrp="1"/>
          </p:cNvSpPr>
          <p:nvPr>
            <p:ph idx="1"/>
          </p:nvPr>
        </p:nvSpPr>
        <p:spPr>
          <a:xfrm>
            <a:off x="838200" y="1690688"/>
            <a:ext cx="5257800" cy="3988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B69A0A13-7F62-120B-2034-6A6AF2B6345B}"/>
              </a:ext>
            </a:extLst>
          </p:cNvPr>
          <p:cNvSpPr>
            <a:spLocks noGrp="1"/>
          </p:cNvSpPr>
          <p:nvPr>
            <p:ph type="pic" sz="quarter" idx="10"/>
          </p:nvPr>
        </p:nvSpPr>
        <p:spPr>
          <a:xfrm>
            <a:off x="6226174" y="1690688"/>
            <a:ext cx="5127625" cy="3988854"/>
          </a:xfrm>
        </p:spPr>
        <p:txBody>
          <a:bodyPr/>
          <a:lstStyle/>
          <a:p>
            <a:endParaRPr lang="en-US"/>
          </a:p>
        </p:txBody>
      </p:sp>
    </p:spTree>
    <p:extLst>
      <p:ext uri="{BB962C8B-B14F-4D97-AF65-F5344CB8AC3E}">
        <p14:creationId xmlns:p14="http://schemas.microsoft.com/office/powerpoint/2010/main" val="326321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A0C97D1-E002-B5D3-9780-9C8E2B9596B1}"/>
              </a:ext>
            </a:extLst>
          </p:cNvPr>
          <p:cNvSpPr>
            <a:spLocks noGrp="1"/>
          </p:cNvSpPr>
          <p:nvPr>
            <p:ph type="title"/>
          </p:nvPr>
        </p:nvSpPr>
        <p:spPr>
          <a:xfrm>
            <a:off x="5791200" y="2279781"/>
            <a:ext cx="5664200" cy="1070954"/>
          </a:xfrm>
          <a:prstGeom prst="rect">
            <a:avLst/>
          </a:prstGeom>
        </p:spPr>
        <p:txBody>
          <a:bodyPr vert="horz" lIns="91440" tIns="45720" rIns="91440" bIns="45720" rtlCol="0" anchor="ctr">
            <a:normAutofit/>
          </a:bodyPr>
          <a:lstStyle/>
          <a:p>
            <a:r>
              <a:rPr lang="en-US"/>
              <a:t>Presentation Title</a:t>
            </a:r>
          </a:p>
        </p:txBody>
      </p:sp>
      <p:sp>
        <p:nvSpPr>
          <p:cNvPr id="9" name="Text Placeholder 2">
            <a:extLst>
              <a:ext uri="{FF2B5EF4-FFF2-40B4-BE49-F238E27FC236}">
                <a16:creationId xmlns:a16="http://schemas.microsoft.com/office/drawing/2014/main" id="{73A9E5D2-2AE0-FB19-30B4-3136B84B55CC}"/>
              </a:ext>
            </a:extLst>
          </p:cNvPr>
          <p:cNvSpPr>
            <a:spLocks noGrp="1"/>
          </p:cNvSpPr>
          <p:nvPr>
            <p:ph idx="1"/>
          </p:nvPr>
        </p:nvSpPr>
        <p:spPr>
          <a:xfrm>
            <a:off x="5791200" y="3721768"/>
            <a:ext cx="5664200" cy="1763796"/>
          </a:xfrm>
          <a:prstGeom prst="rect">
            <a:avLst/>
          </a:prstGeom>
        </p:spPr>
        <p:txBody>
          <a:bodyPr vert="horz" lIns="91440" tIns="45720" rIns="91440" bIns="45720" rtlCol="0">
            <a:normAutofit/>
          </a:bodyPr>
          <a:lstStyle/>
          <a:p>
            <a:pPr lvl="0"/>
            <a:r>
              <a:rPr lang="en-US"/>
              <a:t>Presentation Subtitle</a:t>
            </a:r>
          </a:p>
          <a:p>
            <a:pPr lvl="0"/>
            <a:r>
              <a:rPr lang="en-US"/>
              <a:t>Date of Presentation</a:t>
            </a:r>
          </a:p>
        </p:txBody>
      </p:sp>
    </p:spTree>
    <p:extLst>
      <p:ext uri="{BB962C8B-B14F-4D97-AF65-F5344CB8AC3E}">
        <p14:creationId xmlns:p14="http://schemas.microsoft.com/office/powerpoint/2010/main" val="1927090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D0F832-8183-CFBD-2638-2B81F828462C}"/>
              </a:ext>
            </a:extLst>
          </p:cNvPr>
          <p:cNvSpPr txBox="1"/>
          <p:nvPr userDrawn="1"/>
        </p:nvSpPr>
        <p:spPr>
          <a:xfrm>
            <a:off x="2881885" y="6045499"/>
            <a:ext cx="9001125" cy="707886"/>
          </a:xfrm>
          <a:prstGeom prst="rect">
            <a:avLst/>
          </a:prstGeom>
          <a:noFill/>
        </p:spPr>
        <p:txBody>
          <a:bodyPr wrap="square" rtlCol="0">
            <a:spAutoFit/>
          </a:bodyPr>
          <a:lstStyle/>
          <a:p>
            <a:pPr algn="r" defTabSz="1371600">
              <a:defRPr/>
            </a:pPr>
            <a:r>
              <a:rPr lang="en-US" sz="4000" b="1">
                <a:solidFill>
                  <a:prstClr val="white"/>
                </a:solidFill>
                <a:latin typeface="Montserrat" panose="00000500000000000000" pitchFamily="2" charset="0"/>
              </a:rPr>
              <a:t>DOA.WI.GOV</a:t>
            </a:r>
          </a:p>
        </p:txBody>
      </p:sp>
      <p:sp>
        <p:nvSpPr>
          <p:cNvPr id="8" name="Title 1">
            <a:extLst>
              <a:ext uri="{FF2B5EF4-FFF2-40B4-BE49-F238E27FC236}">
                <a16:creationId xmlns:a16="http://schemas.microsoft.com/office/drawing/2014/main" id="{2F3BC717-9E3D-CDA0-ACD7-BAB2ECEF3415}"/>
              </a:ext>
            </a:extLst>
          </p:cNvPr>
          <p:cNvSpPr>
            <a:spLocks noGrp="1"/>
          </p:cNvSpPr>
          <p:nvPr>
            <p:ph type="title" hasCustomPrompt="1"/>
          </p:nvPr>
        </p:nvSpPr>
        <p:spPr>
          <a:xfrm>
            <a:off x="1106904" y="365125"/>
            <a:ext cx="10079256" cy="1325563"/>
          </a:xfrm>
        </p:spPr>
        <p:txBody>
          <a:bodyPr/>
          <a:lstStyle>
            <a:lvl1pPr>
              <a:defRPr/>
            </a:lvl1pPr>
          </a:lstStyle>
          <a:p>
            <a:r>
              <a:rPr lang="en-US"/>
              <a:t>Slide title</a:t>
            </a:r>
          </a:p>
        </p:txBody>
      </p:sp>
      <p:sp>
        <p:nvSpPr>
          <p:cNvPr id="2" name="Picture Placeholder 6">
            <a:extLst>
              <a:ext uri="{FF2B5EF4-FFF2-40B4-BE49-F238E27FC236}">
                <a16:creationId xmlns:a16="http://schemas.microsoft.com/office/drawing/2014/main" id="{2F70CD7C-6F4C-01A1-9EEC-4FD8CFEBBB3B}"/>
              </a:ext>
            </a:extLst>
          </p:cNvPr>
          <p:cNvSpPr>
            <a:spLocks noGrp="1"/>
          </p:cNvSpPr>
          <p:nvPr>
            <p:ph type="pic" sz="quarter" idx="10"/>
          </p:nvPr>
        </p:nvSpPr>
        <p:spPr>
          <a:xfrm>
            <a:off x="838199" y="1909763"/>
            <a:ext cx="3364992" cy="2517775"/>
          </a:xfrm>
        </p:spPr>
        <p:txBody>
          <a:bodyPr/>
          <a:lstStyle/>
          <a:p>
            <a:endParaRPr lang="en-US"/>
          </a:p>
        </p:txBody>
      </p:sp>
      <p:sp>
        <p:nvSpPr>
          <p:cNvPr id="3" name="Picture Placeholder 6">
            <a:extLst>
              <a:ext uri="{FF2B5EF4-FFF2-40B4-BE49-F238E27FC236}">
                <a16:creationId xmlns:a16="http://schemas.microsoft.com/office/drawing/2014/main" id="{2AE9DA4A-0E13-897C-A311-B4B53CA77F41}"/>
              </a:ext>
            </a:extLst>
          </p:cNvPr>
          <p:cNvSpPr>
            <a:spLocks noGrp="1"/>
          </p:cNvSpPr>
          <p:nvPr>
            <p:ph type="pic" sz="quarter" idx="11"/>
          </p:nvPr>
        </p:nvSpPr>
        <p:spPr>
          <a:xfrm>
            <a:off x="4413504" y="1909761"/>
            <a:ext cx="3364992" cy="2517775"/>
          </a:xfrm>
        </p:spPr>
        <p:txBody>
          <a:bodyPr/>
          <a:lstStyle/>
          <a:p>
            <a:endParaRPr lang="en-US"/>
          </a:p>
        </p:txBody>
      </p:sp>
      <p:sp>
        <p:nvSpPr>
          <p:cNvPr id="4" name="Picture Placeholder 6">
            <a:extLst>
              <a:ext uri="{FF2B5EF4-FFF2-40B4-BE49-F238E27FC236}">
                <a16:creationId xmlns:a16="http://schemas.microsoft.com/office/drawing/2014/main" id="{A69C1BF1-FFE7-2045-18CA-588E6F1A5938}"/>
              </a:ext>
            </a:extLst>
          </p:cNvPr>
          <p:cNvSpPr>
            <a:spLocks noGrp="1"/>
          </p:cNvSpPr>
          <p:nvPr>
            <p:ph type="pic" sz="quarter" idx="12"/>
          </p:nvPr>
        </p:nvSpPr>
        <p:spPr>
          <a:xfrm>
            <a:off x="7988808" y="1909762"/>
            <a:ext cx="3364992" cy="2517775"/>
          </a:xfrm>
        </p:spPr>
        <p:txBody>
          <a:bodyPr/>
          <a:lstStyle/>
          <a:p>
            <a:endParaRPr lang="en-US"/>
          </a:p>
        </p:txBody>
      </p:sp>
      <p:sp>
        <p:nvSpPr>
          <p:cNvPr id="5" name="Text Placeholder 12">
            <a:extLst>
              <a:ext uri="{FF2B5EF4-FFF2-40B4-BE49-F238E27FC236}">
                <a16:creationId xmlns:a16="http://schemas.microsoft.com/office/drawing/2014/main" id="{528D8EF9-639B-4E16-8B34-8010D7942642}"/>
              </a:ext>
            </a:extLst>
          </p:cNvPr>
          <p:cNvSpPr>
            <a:spLocks noGrp="1"/>
          </p:cNvSpPr>
          <p:nvPr>
            <p:ph type="body" sz="quarter" idx="13"/>
          </p:nvPr>
        </p:nvSpPr>
        <p:spPr>
          <a:xfrm>
            <a:off x="837691" y="4646613"/>
            <a:ext cx="3365500" cy="1197864"/>
          </a:xfrm>
        </p:spPr>
        <p:txBody>
          <a:bodyPr/>
          <a:lstStyle/>
          <a:p>
            <a:pPr lvl="0"/>
            <a:r>
              <a:rPr lang="en-US"/>
              <a:t>Click to edit Master text styles</a:t>
            </a:r>
          </a:p>
        </p:txBody>
      </p:sp>
      <p:sp>
        <p:nvSpPr>
          <p:cNvPr id="6" name="Text Placeholder 12">
            <a:extLst>
              <a:ext uri="{FF2B5EF4-FFF2-40B4-BE49-F238E27FC236}">
                <a16:creationId xmlns:a16="http://schemas.microsoft.com/office/drawing/2014/main" id="{C38D091C-96CF-C930-3829-6226DE7EE0A6}"/>
              </a:ext>
            </a:extLst>
          </p:cNvPr>
          <p:cNvSpPr>
            <a:spLocks noGrp="1"/>
          </p:cNvSpPr>
          <p:nvPr>
            <p:ph type="body" sz="quarter" idx="14"/>
          </p:nvPr>
        </p:nvSpPr>
        <p:spPr>
          <a:xfrm>
            <a:off x="4413504" y="4646613"/>
            <a:ext cx="3365500" cy="1197864"/>
          </a:xfrm>
        </p:spPr>
        <p:txBody>
          <a:bodyPr/>
          <a:lstStyle/>
          <a:p>
            <a:pPr lvl="0"/>
            <a:r>
              <a:rPr lang="en-US"/>
              <a:t>Click to edit Master text styles</a:t>
            </a:r>
          </a:p>
        </p:txBody>
      </p:sp>
      <p:sp>
        <p:nvSpPr>
          <p:cNvPr id="11" name="Text Placeholder 12">
            <a:extLst>
              <a:ext uri="{FF2B5EF4-FFF2-40B4-BE49-F238E27FC236}">
                <a16:creationId xmlns:a16="http://schemas.microsoft.com/office/drawing/2014/main" id="{5020365B-4568-8265-29DF-580D807047E0}"/>
              </a:ext>
            </a:extLst>
          </p:cNvPr>
          <p:cNvSpPr>
            <a:spLocks noGrp="1"/>
          </p:cNvSpPr>
          <p:nvPr>
            <p:ph type="body" sz="quarter" idx="15"/>
          </p:nvPr>
        </p:nvSpPr>
        <p:spPr>
          <a:xfrm>
            <a:off x="7988808" y="4646613"/>
            <a:ext cx="3365500" cy="1197864"/>
          </a:xfrm>
        </p:spPr>
        <p:txBody>
          <a:bodyPr/>
          <a:lstStyle/>
          <a:p>
            <a:pPr lvl="0"/>
            <a:r>
              <a:rPr lang="en-US"/>
              <a:t>Click to edit Master text styles</a:t>
            </a:r>
          </a:p>
        </p:txBody>
      </p:sp>
    </p:spTree>
    <p:extLst>
      <p:ext uri="{BB962C8B-B14F-4D97-AF65-F5344CB8AC3E}">
        <p14:creationId xmlns:p14="http://schemas.microsoft.com/office/powerpoint/2010/main" val="2698161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D0F832-8183-CFBD-2638-2B81F828462C}"/>
              </a:ext>
            </a:extLst>
          </p:cNvPr>
          <p:cNvSpPr txBox="1"/>
          <p:nvPr userDrawn="1"/>
        </p:nvSpPr>
        <p:spPr>
          <a:xfrm>
            <a:off x="2881885" y="6045499"/>
            <a:ext cx="9001125" cy="707886"/>
          </a:xfrm>
          <a:prstGeom prst="rect">
            <a:avLst/>
          </a:prstGeom>
          <a:noFill/>
        </p:spPr>
        <p:txBody>
          <a:bodyPr wrap="square" rtlCol="0">
            <a:spAutoFit/>
          </a:bodyPr>
          <a:lstStyle/>
          <a:p>
            <a:pPr algn="r" defTabSz="1371600">
              <a:defRPr/>
            </a:pPr>
            <a:r>
              <a:rPr lang="en-US" sz="4000" b="1">
                <a:solidFill>
                  <a:prstClr val="white"/>
                </a:solidFill>
                <a:latin typeface="Montserrat" panose="00000500000000000000" pitchFamily="2" charset="0"/>
              </a:rPr>
              <a:t>DOA.WI.GOV</a:t>
            </a:r>
          </a:p>
        </p:txBody>
      </p:sp>
      <p:sp>
        <p:nvSpPr>
          <p:cNvPr id="8" name="Title 1">
            <a:extLst>
              <a:ext uri="{FF2B5EF4-FFF2-40B4-BE49-F238E27FC236}">
                <a16:creationId xmlns:a16="http://schemas.microsoft.com/office/drawing/2014/main" id="{2F3BC717-9E3D-CDA0-ACD7-BAB2ECEF3415}"/>
              </a:ext>
            </a:extLst>
          </p:cNvPr>
          <p:cNvSpPr>
            <a:spLocks noGrp="1"/>
          </p:cNvSpPr>
          <p:nvPr>
            <p:ph type="title" hasCustomPrompt="1"/>
          </p:nvPr>
        </p:nvSpPr>
        <p:spPr>
          <a:xfrm>
            <a:off x="1106904" y="365125"/>
            <a:ext cx="10079256" cy="1325563"/>
          </a:xfrm>
        </p:spPr>
        <p:txBody>
          <a:bodyPr/>
          <a:lstStyle>
            <a:lvl1pPr>
              <a:defRPr/>
            </a:lvl1pPr>
          </a:lstStyle>
          <a:p>
            <a:r>
              <a:rPr lang="en-US"/>
              <a:t>Slide title</a:t>
            </a:r>
          </a:p>
        </p:txBody>
      </p:sp>
      <p:pic>
        <p:nvPicPr>
          <p:cNvPr id="13" name="Picture 12">
            <a:extLst>
              <a:ext uri="{FF2B5EF4-FFF2-40B4-BE49-F238E27FC236}">
                <a16:creationId xmlns:a16="http://schemas.microsoft.com/office/drawing/2014/main" id="{02FDB06F-12B4-DE86-9805-AB36A135C4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28534" y="2262359"/>
            <a:ext cx="914400" cy="914400"/>
          </a:xfrm>
          <a:prstGeom prst="rect">
            <a:avLst/>
          </a:prstGeom>
        </p:spPr>
      </p:pic>
      <p:pic>
        <p:nvPicPr>
          <p:cNvPr id="14" name="Picture 13">
            <a:extLst>
              <a:ext uri="{FF2B5EF4-FFF2-40B4-BE49-F238E27FC236}">
                <a16:creationId xmlns:a16="http://schemas.microsoft.com/office/drawing/2014/main" id="{1302F3A9-C5F6-3301-79EB-0619D8DEEE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28534" y="3410893"/>
            <a:ext cx="914400" cy="914400"/>
          </a:xfrm>
          <a:prstGeom prst="rect">
            <a:avLst/>
          </a:prstGeom>
        </p:spPr>
      </p:pic>
      <p:pic>
        <p:nvPicPr>
          <p:cNvPr id="15" name="Picture 14">
            <a:extLst>
              <a:ext uri="{FF2B5EF4-FFF2-40B4-BE49-F238E27FC236}">
                <a16:creationId xmlns:a16="http://schemas.microsoft.com/office/drawing/2014/main" id="{768904A7-F31C-6924-24EF-8A193E9DC05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128534" y="4559427"/>
            <a:ext cx="914400" cy="914400"/>
          </a:xfrm>
          <a:prstGeom prst="rect">
            <a:avLst/>
          </a:prstGeom>
        </p:spPr>
      </p:pic>
      <p:sp>
        <p:nvSpPr>
          <p:cNvPr id="16" name="Text Placeholder 12">
            <a:extLst>
              <a:ext uri="{FF2B5EF4-FFF2-40B4-BE49-F238E27FC236}">
                <a16:creationId xmlns:a16="http://schemas.microsoft.com/office/drawing/2014/main" id="{62724C10-4FEC-AA2F-D5B8-AE0B03B0A598}"/>
              </a:ext>
            </a:extLst>
          </p:cNvPr>
          <p:cNvSpPr>
            <a:spLocks noGrp="1"/>
          </p:cNvSpPr>
          <p:nvPr>
            <p:ph type="body" sz="quarter" idx="10"/>
          </p:nvPr>
        </p:nvSpPr>
        <p:spPr>
          <a:xfrm>
            <a:off x="4439002" y="2435560"/>
            <a:ext cx="4892040" cy="514841"/>
          </a:xfrm>
        </p:spPr>
        <p:txBody>
          <a:bodyPr/>
          <a:lstStyle>
            <a:lvl1pPr marL="0" indent="0">
              <a:buNone/>
              <a:defRPr/>
            </a:lvl1pPr>
          </a:lstStyle>
          <a:p>
            <a:pPr lvl="0"/>
            <a:r>
              <a:rPr lang="en-US"/>
              <a:t>Click to edit Master text styles</a:t>
            </a:r>
          </a:p>
        </p:txBody>
      </p:sp>
      <p:sp>
        <p:nvSpPr>
          <p:cNvPr id="17" name="Text Placeholder 12">
            <a:extLst>
              <a:ext uri="{FF2B5EF4-FFF2-40B4-BE49-F238E27FC236}">
                <a16:creationId xmlns:a16="http://schemas.microsoft.com/office/drawing/2014/main" id="{7F6FF825-6245-A090-5D3B-CE84C7E37D7C}"/>
              </a:ext>
            </a:extLst>
          </p:cNvPr>
          <p:cNvSpPr>
            <a:spLocks noGrp="1"/>
          </p:cNvSpPr>
          <p:nvPr>
            <p:ph type="body" sz="quarter" idx="11"/>
          </p:nvPr>
        </p:nvSpPr>
        <p:spPr>
          <a:xfrm>
            <a:off x="4439002" y="3486277"/>
            <a:ext cx="4892040" cy="667282"/>
          </a:xfrm>
        </p:spPr>
        <p:txBody>
          <a:bodyPr/>
          <a:lstStyle>
            <a:lvl1pPr marL="0" indent="0">
              <a:buNone/>
              <a:defRPr/>
            </a:lvl1pPr>
          </a:lstStyle>
          <a:p>
            <a:pPr lvl="0"/>
            <a:r>
              <a:rPr lang="en-US"/>
              <a:t>Click to edit Master text styles</a:t>
            </a:r>
          </a:p>
        </p:txBody>
      </p:sp>
      <p:sp>
        <p:nvSpPr>
          <p:cNvPr id="18" name="Text Placeholder 12">
            <a:extLst>
              <a:ext uri="{FF2B5EF4-FFF2-40B4-BE49-F238E27FC236}">
                <a16:creationId xmlns:a16="http://schemas.microsoft.com/office/drawing/2014/main" id="{5E7DEC05-0F1A-3426-38C5-AF889C3A5D90}"/>
              </a:ext>
            </a:extLst>
          </p:cNvPr>
          <p:cNvSpPr>
            <a:spLocks noGrp="1"/>
          </p:cNvSpPr>
          <p:nvPr>
            <p:ph type="body" sz="quarter" idx="12"/>
          </p:nvPr>
        </p:nvSpPr>
        <p:spPr>
          <a:xfrm>
            <a:off x="4439002" y="4689435"/>
            <a:ext cx="4892040" cy="667282"/>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01432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D0F832-8183-CFBD-2638-2B81F828462C}"/>
              </a:ext>
            </a:extLst>
          </p:cNvPr>
          <p:cNvSpPr txBox="1"/>
          <p:nvPr userDrawn="1"/>
        </p:nvSpPr>
        <p:spPr>
          <a:xfrm>
            <a:off x="2881885" y="6045499"/>
            <a:ext cx="9001125" cy="707886"/>
          </a:xfrm>
          <a:prstGeom prst="rect">
            <a:avLst/>
          </a:prstGeom>
          <a:noFill/>
        </p:spPr>
        <p:txBody>
          <a:bodyPr wrap="square" rtlCol="0">
            <a:spAutoFit/>
          </a:bodyPr>
          <a:lstStyle/>
          <a:p>
            <a:pPr algn="r" defTabSz="1371600">
              <a:defRPr/>
            </a:pPr>
            <a:r>
              <a:rPr lang="en-US" sz="4000" b="1">
                <a:solidFill>
                  <a:prstClr val="white"/>
                </a:solidFill>
                <a:latin typeface="Montserrat" panose="00000500000000000000" pitchFamily="2" charset="0"/>
              </a:rPr>
              <a:t>DOA.WI.GOV</a:t>
            </a:r>
          </a:p>
        </p:txBody>
      </p:sp>
      <p:sp>
        <p:nvSpPr>
          <p:cNvPr id="8" name="Title 1">
            <a:extLst>
              <a:ext uri="{FF2B5EF4-FFF2-40B4-BE49-F238E27FC236}">
                <a16:creationId xmlns:a16="http://schemas.microsoft.com/office/drawing/2014/main" id="{2F3BC717-9E3D-CDA0-ACD7-BAB2ECEF3415}"/>
              </a:ext>
            </a:extLst>
          </p:cNvPr>
          <p:cNvSpPr>
            <a:spLocks noGrp="1"/>
          </p:cNvSpPr>
          <p:nvPr>
            <p:ph type="title" hasCustomPrompt="1"/>
          </p:nvPr>
        </p:nvSpPr>
        <p:spPr>
          <a:xfrm>
            <a:off x="1106904" y="365125"/>
            <a:ext cx="10079256" cy="1325563"/>
          </a:xfrm>
        </p:spPr>
        <p:txBody>
          <a:bodyPr/>
          <a:lstStyle>
            <a:lvl1pPr>
              <a:defRPr/>
            </a:lvl1pPr>
          </a:lstStyle>
          <a:p>
            <a:r>
              <a:rPr lang="en-US"/>
              <a:t>Slide title</a:t>
            </a:r>
          </a:p>
        </p:txBody>
      </p:sp>
      <p:sp>
        <p:nvSpPr>
          <p:cNvPr id="9" name="Picture Placeholder 6">
            <a:extLst>
              <a:ext uri="{FF2B5EF4-FFF2-40B4-BE49-F238E27FC236}">
                <a16:creationId xmlns:a16="http://schemas.microsoft.com/office/drawing/2014/main" id="{A78F2E36-3256-682E-8514-C395AC0D60C1}"/>
              </a:ext>
            </a:extLst>
          </p:cNvPr>
          <p:cNvSpPr>
            <a:spLocks noGrp="1"/>
          </p:cNvSpPr>
          <p:nvPr>
            <p:ph type="pic" sz="quarter" idx="10"/>
          </p:nvPr>
        </p:nvSpPr>
        <p:spPr>
          <a:xfrm>
            <a:off x="838199" y="1909762"/>
            <a:ext cx="2962656" cy="3913522"/>
          </a:xfrm>
        </p:spPr>
        <p:txBody>
          <a:bodyPr/>
          <a:lstStyle/>
          <a:p>
            <a:endParaRPr lang="en-US"/>
          </a:p>
        </p:txBody>
      </p:sp>
      <p:sp>
        <p:nvSpPr>
          <p:cNvPr id="10" name="Picture Placeholder 6">
            <a:extLst>
              <a:ext uri="{FF2B5EF4-FFF2-40B4-BE49-F238E27FC236}">
                <a16:creationId xmlns:a16="http://schemas.microsoft.com/office/drawing/2014/main" id="{C64CAF96-F6B7-05F0-1CB4-8F3B1A5358C8}"/>
              </a:ext>
            </a:extLst>
          </p:cNvPr>
          <p:cNvSpPr>
            <a:spLocks noGrp="1"/>
          </p:cNvSpPr>
          <p:nvPr>
            <p:ph type="pic" sz="quarter" idx="11"/>
          </p:nvPr>
        </p:nvSpPr>
        <p:spPr>
          <a:xfrm>
            <a:off x="4038599" y="1909762"/>
            <a:ext cx="2962656" cy="3913522"/>
          </a:xfrm>
        </p:spPr>
        <p:txBody>
          <a:bodyPr/>
          <a:lstStyle/>
          <a:p>
            <a:endParaRPr lang="en-US"/>
          </a:p>
        </p:txBody>
      </p:sp>
      <p:sp>
        <p:nvSpPr>
          <p:cNvPr id="12" name="Text Placeholder 5">
            <a:extLst>
              <a:ext uri="{FF2B5EF4-FFF2-40B4-BE49-F238E27FC236}">
                <a16:creationId xmlns:a16="http://schemas.microsoft.com/office/drawing/2014/main" id="{DD7AD50C-DBC8-0BA0-540F-8E0ACF70C2D0}"/>
              </a:ext>
            </a:extLst>
          </p:cNvPr>
          <p:cNvSpPr>
            <a:spLocks noGrp="1"/>
          </p:cNvSpPr>
          <p:nvPr>
            <p:ph type="body" sz="quarter" idx="12"/>
          </p:nvPr>
        </p:nvSpPr>
        <p:spPr>
          <a:xfrm>
            <a:off x="7202488" y="1909763"/>
            <a:ext cx="4151312"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949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028E-3604-2E79-87B8-19620B06BE7B}"/>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AD6272AE-527B-09CE-8580-EE58F31B560A}"/>
              </a:ext>
            </a:extLst>
          </p:cNvPr>
          <p:cNvSpPr>
            <a:spLocks noGrp="1"/>
          </p:cNvSpPr>
          <p:nvPr>
            <p:ph sz="half" idx="1"/>
          </p:nvPr>
        </p:nvSpPr>
        <p:spPr>
          <a:xfrm>
            <a:off x="838200" y="1825625"/>
            <a:ext cx="5181600" cy="3980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B91815-E0F2-AD7A-2D88-98C92CEC263E}"/>
              </a:ext>
            </a:extLst>
          </p:cNvPr>
          <p:cNvSpPr>
            <a:spLocks noGrp="1"/>
          </p:cNvSpPr>
          <p:nvPr>
            <p:ph sz="half" idx="2"/>
          </p:nvPr>
        </p:nvSpPr>
        <p:spPr>
          <a:xfrm>
            <a:off x="6172200" y="1825625"/>
            <a:ext cx="5181600" cy="3980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809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A83FC-438A-8A94-3B15-98E0543A934F}"/>
              </a:ext>
            </a:extLst>
          </p:cNvPr>
          <p:cNvSpPr>
            <a:spLocks noGrp="1"/>
          </p:cNvSpPr>
          <p:nvPr>
            <p:ph type="title" hasCustomPrompt="1"/>
          </p:nvPr>
        </p:nvSpPr>
        <p:spPr>
          <a:xfrm>
            <a:off x="1158240" y="365125"/>
            <a:ext cx="10197148" cy="1325563"/>
          </a:xfrm>
        </p:spPr>
        <p:txBody>
          <a:bodyPr/>
          <a:lstStyle>
            <a:lvl1pPr>
              <a:defRPr/>
            </a:lvl1pPr>
          </a:lstStyle>
          <a:p>
            <a:r>
              <a:rPr lang="en-US"/>
              <a:t>Slide title</a:t>
            </a:r>
          </a:p>
        </p:txBody>
      </p:sp>
      <p:sp>
        <p:nvSpPr>
          <p:cNvPr id="3" name="Text Placeholder 2">
            <a:extLst>
              <a:ext uri="{FF2B5EF4-FFF2-40B4-BE49-F238E27FC236}">
                <a16:creationId xmlns:a16="http://schemas.microsoft.com/office/drawing/2014/main" id="{7EC21CCA-8B34-72D1-9743-5A8053D9F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70E30-4AF2-C131-075A-F3BFA6725090}"/>
              </a:ext>
            </a:extLst>
          </p:cNvPr>
          <p:cNvSpPr>
            <a:spLocks noGrp="1"/>
          </p:cNvSpPr>
          <p:nvPr>
            <p:ph sz="half" idx="2"/>
          </p:nvPr>
        </p:nvSpPr>
        <p:spPr>
          <a:xfrm>
            <a:off x="839788" y="2505075"/>
            <a:ext cx="5157787" cy="3484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C6A238-B777-DE95-CA4D-68CA9D31A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5D345A-DA06-F47D-1795-3B77B48C4320}"/>
              </a:ext>
            </a:extLst>
          </p:cNvPr>
          <p:cNvSpPr>
            <a:spLocks noGrp="1"/>
          </p:cNvSpPr>
          <p:nvPr>
            <p:ph sz="quarter" idx="4"/>
          </p:nvPr>
        </p:nvSpPr>
        <p:spPr>
          <a:xfrm>
            <a:off x="6172200" y="2505075"/>
            <a:ext cx="5183188" cy="3484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67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C94D-0040-CFC4-C1B8-475556046233}"/>
              </a:ext>
            </a:extLst>
          </p:cNvPr>
          <p:cNvSpPr>
            <a:spLocks noGrp="1"/>
          </p:cNvSpPr>
          <p:nvPr>
            <p:ph type="ctrTitle" hasCustomPrompt="1"/>
          </p:nvPr>
        </p:nvSpPr>
        <p:spPr>
          <a:xfrm>
            <a:off x="6927742" y="1122363"/>
            <a:ext cx="4060556" cy="2387600"/>
          </a:xfrm>
          <a:prstGeom prst="rect">
            <a:avLst/>
          </a:prstGeom>
        </p:spPr>
        <p:txBody>
          <a:bodyPr anchor="b">
            <a:normAutofit/>
          </a:bodyPr>
          <a:lstStyle>
            <a:lvl1pPr algn="ctr">
              <a:defRPr sz="4400"/>
            </a:lvl1pPr>
          </a:lstStyle>
          <a:p>
            <a:r>
              <a:rPr lang="en-US"/>
              <a:t>Presentation Title</a:t>
            </a:r>
          </a:p>
        </p:txBody>
      </p:sp>
      <p:sp>
        <p:nvSpPr>
          <p:cNvPr id="3" name="Subtitle 2">
            <a:extLst>
              <a:ext uri="{FF2B5EF4-FFF2-40B4-BE49-F238E27FC236}">
                <a16:creationId xmlns:a16="http://schemas.microsoft.com/office/drawing/2014/main" id="{99108171-BD6F-8046-98AC-24496DB9E170}"/>
              </a:ext>
            </a:extLst>
          </p:cNvPr>
          <p:cNvSpPr>
            <a:spLocks noGrp="1"/>
          </p:cNvSpPr>
          <p:nvPr>
            <p:ph type="subTitle" idx="1"/>
          </p:nvPr>
        </p:nvSpPr>
        <p:spPr>
          <a:xfrm>
            <a:off x="6927742" y="3602038"/>
            <a:ext cx="4060556" cy="1655762"/>
          </a:xfrm>
          <a:prstGeom prst="rect">
            <a:avLst/>
          </a:prstGeom>
        </p:spPr>
        <p:txBody>
          <a:bodyPr>
            <a:normAutofit/>
          </a:bodyPr>
          <a:lstStyle>
            <a:lvl1pPr marL="0" indent="0" algn="ctr">
              <a:buNone/>
              <a:defRPr sz="3200">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a:extLst>
              <a:ext uri="{FF2B5EF4-FFF2-40B4-BE49-F238E27FC236}">
                <a16:creationId xmlns:a16="http://schemas.microsoft.com/office/drawing/2014/main" id="{D16C552A-22A0-2EB4-E6E7-762BC7B41FC4}"/>
              </a:ext>
            </a:extLst>
          </p:cNvPr>
          <p:cNvSpPr>
            <a:spLocks noGrp="1"/>
          </p:cNvSpPr>
          <p:nvPr>
            <p:ph type="pic" sz="quarter" idx="10" hasCustomPrompt="1"/>
          </p:nvPr>
        </p:nvSpPr>
        <p:spPr>
          <a:xfrm>
            <a:off x="-2045904" y="-467677"/>
            <a:ext cx="7955280" cy="7955280"/>
          </a:xfrm>
          <a:prstGeom prst="flowChartConnector">
            <a:avLst/>
          </a:prstGeom>
        </p:spPr>
        <p:txBody>
          <a:bodyPr/>
          <a:lstStyle>
            <a:lvl1pPr>
              <a:defRPr>
                <a:solidFill>
                  <a:schemeClr val="bg1"/>
                </a:solidFill>
              </a:defRPr>
            </a:lvl1pPr>
          </a:lstStyle>
          <a:p>
            <a:r>
              <a:rPr lang="en-US"/>
              <a:t>Click to add Picture</a:t>
            </a:r>
          </a:p>
        </p:txBody>
      </p:sp>
    </p:spTree>
    <p:extLst>
      <p:ext uri="{BB962C8B-B14F-4D97-AF65-F5344CB8AC3E}">
        <p14:creationId xmlns:p14="http://schemas.microsoft.com/office/powerpoint/2010/main" val="87503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C94D-0040-CFC4-C1B8-475556046233}"/>
              </a:ext>
            </a:extLst>
          </p:cNvPr>
          <p:cNvSpPr>
            <a:spLocks noGrp="1"/>
          </p:cNvSpPr>
          <p:nvPr>
            <p:ph type="ctrTitle" hasCustomPrompt="1"/>
          </p:nvPr>
        </p:nvSpPr>
        <p:spPr>
          <a:xfrm>
            <a:off x="6927742" y="1122363"/>
            <a:ext cx="4060556" cy="2387600"/>
          </a:xfrm>
          <a:prstGeom prst="rect">
            <a:avLst/>
          </a:prstGeom>
        </p:spPr>
        <p:txBody>
          <a:bodyPr anchor="b">
            <a:normAutofit/>
          </a:bodyPr>
          <a:lstStyle>
            <a:lvl1pPr algn="ctr">
              <a:defRPr sz="4400"/>
            </a:lvl1pPr>
          </a:lstStyle>
          <a:p>
            <a:r>
              <a:rPr lang="en-US"/>
              <a:t>Presentation Title</a:t>
            </a:r>
          </a:p>
        </p:txBody>
      </p:sp>
      <p:sp>
        <p:nvSpPr>
          <p:cNvPr id="3" name="Subtitle 2">
            <a:extLst>
              <a:ext uri="{FF2B5EF4-FFF2-40B4-BE49-F238E27FC236}">
                <a16:creationId xmlns:a16="http://schemas.microsoft.com/office/drawing/2014/main" id="{99108171-BD6F-8046-98AC-24496DB9E170}"/>
              </a:ext>
            </a:extLst>
          </p:cNvPr>
          <p:cNvSpPr>
            <a:spLocks noGrp="1"/>
          </p:cNvSpPr>
          <p:nvPr>
            <p:ph type="subTitle" idx="1"/>
          </p:nvPr>
        </p:nvSpPr>
        <p:spPr>
          <a:xfrm>
            <a:off x="6927742" y="3602038"/>
            <a:ext cx="4060556" cy="1655762"/>
          </a:xfrm>
          <a:prstGeom prst="rect">
            <a:avLst/>
          </a:prstGeom>
        </p:spPr>
        <p:txBody>
          <a:bodyPr>
            <a:normAutofit/>
          </a:bodyPr>
          <a:lstStyle>
            <a:lvl1pPr marL="0" indent="0" algn="ctr">
              <a:buNone/>
              <a:defRPr sz="3200">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a:extLst>
              <a:ext uri="{FF2B5EF4-FFF2-40B4-BE49-F238E27FC236}">
                <a16:creationId xmlns:a16="http://schemas.microsoft.com/office/drawing/2014/main" id="{D16C552A-22A0-2EB4-E6E7-762BC7B41FC4}"/>
              </a:ext>
            </a:extLst>
          </p:cNvPr>
          <p:cNvSpPr>
            <a:spLocks noGrp="1"/>
          </p:cNvSpPr>
          <p:nvPr>
            <p:ph type="pic" sz="quarter" idx="10" hasCustomPrompt="1"/>
          </p:nvPr>
        </p:nvSpPr>
        <p:spPr>
          <a:xfrm>
            <a:off x="-2045904" y="-467677"/>
            <a:ext cx="7955280" cy="7955280"/>
          </a:xfrm>
          <a:prstGeom prst="flowChartConnector">
            <a:avLst/>
          </a:prstGeom>
        </p:spPr>
        <p:txBody>
          <a:bodyPr/>
          <a:lstStyle>
            <a:lvl1pPr>
              <a:defRPr>
                <a:solidFill>
                  <a:schemeClr val="bg1"/>
                </a:solidFill>
              </a:defRPr>
            </a:lvl1pPr>
          </a:lstStyle>
          <a:p>
            <a:r>
              <a:rPr lang="en-US"/>
              <a:t>Click to add Picture</a:t>
            </a:r>
          </a:p>
        </p:txBody>
      </p:sp>
    </p:spTree>
    <p:extLst>
      <p:ext uri="{BB962C8B-B14F-4D97-AF65-F5344CB8AC3E}">
        <p14:creationId xmlns:p14="http://schemas.microsoft.com/office/powerpoint/2010/main" val="25652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4C4F-241C-AF43-EBBA-C2DC9D67BBDD}"/>
              </a:ext>
            </a:extLst>
          </p:cNvPr>
          <p:cNvSpPr>
            <a:spLocks noGrp="1"/>
          </p:cNvSpPr>
          <p:nvPr>
            <p:ph type="title" hasCustomPrompt="1"/>
          </p:nvPr>
        </p:nvSpPr>
        <p:spPr>
          <a:xfrm>
            <a:off x="838200" y="212047"/>
            <a:ext cx="10515600" cy="952500"/>
          </a:xfrm>
        </p:spPr>
        <p:txBody>
          <a:bodyPr/>
          <a:lstStyle>
            <a:lvl1pPr>
              <a:defRPr/>
            </a:lvl1pPr>
          </a:lstStyle>
          <a:p>
            <a:r>
              <a:rPr lang="en-US"/>
              <a:t>Slide title</a:t>
            </a:r>
          </a:p>
        </p:txBody>
      </p:sp>
      <p:sp>
        <p:nvSpPr>
          <p:cNvPr id="8" name="Content Placeholder 7">
            <a:extLst>
              <a:ext uri="{FF2B5EF4-FFF2-40B4-BE49-F238E27FC236}">
                <a16:creationId xmlns:a16="http://schemas.microsoft.com/office/drawing/2014/main" id="{6EB47385-3D16-CE0E-3C5A-E32283253928}"/>
              </a:ext>
            </a:extLst>
          </p:cNvPr>
          <p:cNvSpPr>
            <a:spLocks noGrp="1"/>
          </p:cNvSpPr>
          <p:nvPr>
            <p:ph sz="quarter" idx="10"/>
          </p:nvPr>
        </p:nvSpPr>
        <p:spPr>
          <a:xfrm>
            <a:off x="838200" y="1393825"/>
            <a:ext cx="10515600" cy="4281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80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02C1-F40A-900A-2667-A1A8486BCE14}"/>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E601426D-1522-1A5F-774C-E8C5C8FDAB0A}"/>
              </a:ext>
            </a:extLst>
          </p:cNvPr>
          <p:cNvSpPr>
            <a:spLocks noGrp="1"/>
          </p:cNvSpPr>
          <p:nvPr>
            <p:ph idx="1"/>
          </p:nvPr>
        </p:nvSpPr>
        <p:spPr>
          <a:xfrm>
            <a:off x="838200" y="1370860"/>
            <a:ext cx="5257800" cy="4308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A12F433B-4AEB-7363-20DE-45C2B4186FB8}"/>
              </a:ext>
            </a:extLst>
          </p:cNvPr>
          <p:cNvSpPr>
            <a:spLocks noGrp="1"/>
          </p:cNvSpPr>
          <p:nvPr>
            <p:ph type="pic" sz="quarter" idx="10"/>
          </p:nvPr>
        </p:nvSpPr>
        <p:spPr>
          <a:xfrm>
            <a:off x="6226174" y="1371600"/>
            <a:ext cx="5127625" cy="4307942"/>
          </a:xfrm>
        </p:spPr>
        <p:txBody>
          <a:bodyPr/>
          <a:lstStyle/>
          <a:p>
            <a:endParaRPr lang="en-US"/>
          </a:p>
        </p:txBody>
      </p:sp>
    </p:spTree>
    <p:extLst>
      <p:ext uri="{BB962C8B-B14F-4D97-AF65-F5344CB8AC3E}">
        <p14:creationId xmlns:p14="http://schemas.microsoft.com/office/powerpoint/2010/main" val="282314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BF6B-44EB-FE8B-7665-C0ECBC652EB5}"/>
              </a:ext>
            </a:extLst>
          </p:cNvPr>
          <p:cNvSpPr>
            <a:spLocks noGrp="1"/>
          </p:cNvSpPr>
          <p:nvPr>
            <p:ph type="title" hasCustomPrompt="1"/>
          </p:nvPr>
        </p:nvSpPr>
        <p:spPr/>
        <p:txBody>
          <a:bodyPr/>
          <a:lstStyle>
            <a:lvl1pPr>
              <a:defRPr/>
            </a:lvl1pPr>
          </a:lstStyle>
          <a:p>
            <a:r>
              <a:rPr lang="en-US"/>
              <a:t>Slide title</a:t>
            </a:r>
          </a:p>
        </p:txBody>
      </p:sp>
      <p:sp>
        <p:nvSpPr>
          <p:cNvPr id="9" name="Picture Placeholder 8">
            <a:extLst>
              <a:ext uri="{FF2B5EF4-FFF2-40B4-BE49-F238E27FC236}">
                <a16:creationId xmlns:a16="http://schemas.microsoft.com/office/drawing/2014/main" id="{11A19988-61A1-486C-8BC7-E2011CE23E5C}"/>
              </a:ext>
            </a:extLst>
          </p:cNvPr>
          <p:cNvSpPr>
            <a:spLocks noGrp="1"/>
          </p:cNvSpPr>
          <p:nvPr>
            <p:ph type="pic" sz="quarter" idx="10"/>
          </p:nvPr>
        </p:nvSpPr>
        <p:spPr>
          <a:xfrm>
            <a:off x="838200" y="1379537"/>
            <a:ext cx="3364992" cy="2514600"/>
          </a:xfrm>
        </p:spPr>
        <p:txBody>
          <a:bodyPr/>
          <a:lstStyle/>
          <a:p>
            <a:endParaRPr lang="en-US"/>
          </a:p>
        </p:txBody>
      </p:sp>
      <p:sp>
        <p:nvSpPr>
          <p:cNvPr id="10" name="Picture Placeholder 8">
            <a:extLst>
              <a:ext uri="{FF2B5EF4-FFF2-40B4-BE49-F238E27FC236}">
                <a16:creationId xmlns:a16="http://schemas.microsoft.com/office/drawing/2014/main" id="{61B5C3FF-3E8E-8F47-02EA-3FE6777463FB}"/>
              </a:ext>
            </a:extLst>
          </p:cNvPr>
          <p:cNvSpPr>
            <a:spLocks noGrp="1"/>
          </p:cNvSpPr>
          <p:nvPr>
            <p:ph type="pic" sz="quarter" idx="11"/>
          </p:nvPr>
        </p:nvSpPr>
        <p:spPr>
          <a:xfrm>
            <a:off x="4413504" y="1379537"/>
            <a:ext cx="3364992" cy="2514600"/>
          </a:xfrm>
        </p:spPr>
        <p:txBody>
          <a:bodyPr/>
          <a:lstStyle/>
          <a:p>
            <a:endParaRPr lang="en-US"/>
          </a:p>
        </p:txBody>
      </p:sp>
      <p:sp>
        <p:nvSpPr>
          <p:cNvPr id="11" name="Picture Placeholder 8">
            <a:extLst>
              <a:ext uri="{FF2B5EF4-FFF2-40B4-BE49-F238E27FC236}">
                <a16:creationId xmlns:a16="http://schemas.microsoft.com/office/drawing/2014/main" id="{FD372B21-F94A-E9EC-C455-2E9BDE73D915}"/>
              </a:ext>
            </a:extLst>
          </p:cNvPr>
          <p:cNvSpPr>
            <a:spLocks noGrp="1"/>
          </p:cNvSpPr>
          <p:nvPr>
            <p:ph type="pic" sz="quarter" idx="12"/>
          </p:nvPr>
        </p:nvSpPr>
        <p:spPr>
          <a:xfrm>
            <a:off x="7988808" y="1379537"/>
            <a:ext cx="3364992" cy="2514600"/>
          </a:xfrm>
        </p:spPr>
        <p:txBody>
          <a:bodyPr/>
          <a:lstStyle/>
          <a:p>
            <a:endParaRPr lang="en-US"/>
          </a:p>
        </p:txBody>
      </p:sp>
      <p:sp>
        <p:nvSpPr>
          <p:cNvPr id="13" name="Text Placeholder 12">
            <a:extLst>
              <a:ext uri="{FF2B5EF4-FFF2-40B4-BE49-F238E27FC236}">
                <a16:creationId xmlns:a16="http://schemas.microsoft.com/office/drawing/2014/main" id="{EAF2E7DF-EEE4-D1C0-7AC2-221F1715BF70}"/>
              </a:ext>
            </a:extLst>
          </p:cNvPr>
          <p:cNvSpPr>
            <a:spLocks noGrp="1"/>
          </p:cNvSpPr>
          <p:nvPr>
            <p:ph type="body" sz="quarter" idx="13"/>
          </p:nvPr>
        </p:nvSpPr>
        <p:spPr>
          <a:xfrm>
            <a:off x="838200" y="4106863"/>
            <a:ext cx="3365500" cy="1197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07856D52-3F53-8961-D07F-5D29DCD877F9}"/>
              </a:ext>
            </a:extLst>
          </p:cNvPr>
          <p:cNvSpPr>
            <a:spLocks noGrp="1"/>
          </p:cNvSpPr>
          <p:nvPr>
            <p:ph type="body" sz="quarter" idx="14"/>
          </p:nvPr>
        </p:nvSpPr>
        <p:spPr>
          <a:xfrm>
            <a:off x="4413504" y="4106863"/>
            <a:ext cx="3365500" cy="1197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2">
            <a:extLst>
              <a:ext uri="{FF2B5EF4-FFF2-40B4-BE49-F238E27FC236}">
                <a16:creationId xmlns:a16="http://schemas.microsoft.com/office/drawing/2014/main" id="{737E3C96-31D8-096C-277C-9C3D7BF09A1E}"/>
              </a:ext>
            </a:extLst>
          </p:cNvPr>
          <p:cNvSpPr>
            <a:spLocks noGrp="1"/>
          </p:cNvSpPr>
          <p:nvPr>
            <p:ph type="body" sz="quarter" idx="15"/>
          </p:nvPr>
        </p:nvSpPr>
        <p:spPr>
          <a:xfrm>
            <a:off x="7988808" y="4106863"/>
            <a:ext cx="3365500" cy="1197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153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BF6B-44EB-FE8B-7665-C0ECBC652EB5}"/>
              </a:ext>
            </a:extLst>
          </p:cNvPr>
          <p:cNvSpPr>
            <a:spLocks noGrp="1"/>
          </p:cNvSpPr>
          <p:nvPr>
            <p:ph type="title" hasCustomPrompt="1"/>
          </p:nvPr>
        </p:nvSpPr>
        <p:spPr/>
        <p:txBody>
          <a:bodyPr/>
          <a:lstStyle>
            <a:lvl1pPr>
              <a:defRPr/>
            </a:lvl1pPr>
          </a:lstStyle>
          <a:p>
            <a:r>
              <a:rPr lang="en-US"/>
              <a:t>Slide title</a:t>
            </a:r>
          </a:p>
        </p:txBody>
      </p:sp>
      <p:sp>
        <p:nvSpPr>
          <p:cNvPr id="4" name="Picture Placeholder 3">
            <a:extLst>
              <a:ext uri="{FF2B5EF4-FFF2-40B4-BE49-F238E27FC236}">
                <a16:creationId xmlns:a16="http://schemas.microsoft.com/office/drawing/2014/main" id="{578D13B5-7AD1-BBCC-1AB7-3AF5805FCD86}"/>
              </a:ext>
            </a:extLst>
          </p:cNvPr>
          <p:cNvSpPr>
            <a:spLocks noGrp="1"/>
          </p:cNvSpPr>
          <p:nvPr>
            <p:ph type="pic" sz="quarter" idx="10"/>
          </p:nvPr>
        </p:nvSpPr>
        <p:spPr>
          <a:xfrm>
            <a:off x="5196115" y="1330452"/>
            <a:ext cx="2962656" cy="4197096"/>
          </a:xfrm>
        </p:spPr>
        <p:txBody>
          <a:bodyPr/>
          <a:lstStyle/>
          <a:p>
            <a:endParaRPr lang="en-US"/>
          </a:p>
        </p:txBody>
      </p:sp>
      <p:sp>
        <p:nvSpPr>
          <p:cNvPr id="5" name="Picture Placeholder 3">
            <a:extLst>
              <a:ext uri="{FF2B5EF4-FFF2-40B4-BE49-F238E27FC236}">
                <a16:creationId xmlns:a16="http://schemas.microsoft.com/office/drawing/2014/main" id="{BFDA5089-A656-566F-4744-61130EA5877F}"/>
              </a:ext>
            </a:extLst>
          </p:cNvPr>
          <p:cNvSpPr>
            <a:spLocks noGrp="1"/>
          </p:cNvSpPr>
          <p:nvPr>
            <p:ph type="pic" sz="quarter" idx="11"/>
          </p:nvPr>
        </p:nvSpPr>
        <p:spPr>
          <a:xfrm>
            <a:off x="8391144" y="1330452"/>
            <a:ext cx="2962656" cy="4197096"/>
          </a:xfrm>
        </p:spPr>
        <p:txBody>
          <a:bodyPr/>
          <a:lstStyle/>
          <a:p>
            <a:endParaRPr lang="en-US"/>
          </a:p>
        </p:txBody>
      </p:sp>
      <p:sp>
        <p:nvSpPr>
          <p:cNvPr id="7" name="Text Placeholder 6">
            <a:extLst>
              <a:ext uri="{FF2B5EF4-FFF2-40B4-BE49-F238E27FC236}">
                <a16:creationId xmlns:a16="http://schemas.microsoft.com/office/drawing/2014/main" id="{01BAB9B4-AA3D-D07A-1383-138697FCEAD1}"/>
              </a:ext>
            </a:extLst>
          </p:cNvPr>
          <p:cNvSpPr>
            <a:spLocks noGrp="1"/>
          </p:cNvSpPr>
          <p:nvPr>
            <p:ph type="body" sz="quarter" idx="12"/>
          </p:nvPr>
        </p:nvSpPr>
        <p:spPr>
          <a:xfrm>
            <a:off x="838200" y="1330325"/>
            <a:ext cx="4125913" cy="419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141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4C4F-241C-AF43-EBBA-C2DC9D67BBDD}"/>
              </a:ext>
            </a:extLst>
          </p:cNvPr>
          <p:cNvSpPr>
            <a:spLocks noGrp="1"/>
          </p:cNvSpPr>
          <p:nvPr>
            <p:ph type="title" hasCustomPrompt="1"/>
          </p:nvPr>
        </p:nvSpPr>
        <p:spPr>
          <a:xfrm>
            <a:off x="838200" y="212047"/>
            <a:ext cx="10515600" cy="952500"/>
          </a:xfrm>
        </p:spPr>
        <p:txBody>
          <a:bodyPr/>
          <a:lstStyle>
            <a:lvl1pPr>
              <a:defRPr/>
            </a:lvl1pPr>
          </a:lstStyle>
          <a:p>
            <a:r>
              <a:rPr lang="en-US"/>
              <a:t>Slide title</a:t>
            </a:r>
          </a:p>
        </p:txBody>
      </p:sp>
      <p:sp>
        <p:nvSpPr>
          <p:cNvPr id="3" name="Text Placeholder 2">
            <a:extLst>
              <a:ext uri="{FF2B5EF4-FFF2-40B4-BE49-F238E27FC236}">
                <a16:creationId xmlns:a16="http://schemas.microsoft.com/office/drawing/2014/main" id="{DA0E03A3-910D-BD78-1057-353DB6D3B55E}"/>
              </a:ext>
            </a:extLst>
          </p:cNvPr>
          <p:cNvSpPr>
            <a:spLocks noGrp="1"/>
          </p:cNvSpPr>
          <p:nvPr>
            <p:ph type="body" idx="1"/>
          </p:nvPr>
        </p:nvSpPr>
        <p:spPr>
          <a:xfrm>
            <a:off x="839788" y="136184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3B1C0-9655-5E2E-757A-4B1AF6F97339}"/>
              </a:ext>
            </a:extLst>
          </p:cNvPr>
          <p:cNvSpPr>
            <a:spLocks noGrp="1"/>
          </p:cNvSpPr>
          <p:nvPr>
            <p:ph sz="half" idx="2"/>
          </p:nvPr>
        </p:nvSpPr>
        <p:spPr>
          <a:xfrm>
            <a:off x="839788" y="2185761"/>
            <a:ext cx="5157787" cy="343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B5F42B-E3E7-9635-F8EC-69B0BFA0EE3A}"/>
              </a:ext>
            </a:extLst>
          </p:cNvPr>
          <p:cNvSpPr>
            <a:spLocks noGrp="1"/>
          </p:cNvSpPr>
          <p:nvPr>
            <p:ph type="body" sz="quarter" idx="3"/>
          </p:nvPr>
        </p:nvSpPr>
        <p:spPr>
          <a:xfrm>
            <a:off x="6172200" y="13618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4A2CAA-7221-1D86-83BF-9AD551B1994E}"/>
              </a:ext>
            </a:extLst>
          </p:cNvPr>
          <p:cNvSpPr>
            <a:spLocks noGrp="1"/>
          </p:cNvSpPr>
          <p:nvPr>
            <p:ph sz="quarter" idx="4"/>
          </p:nvPr>
        </p:nvSpPr>
        <p:spPr>
          <a:xfrm>
            <a:off x="6172200" y="2185759"/>
            <a:ext cx="5183188" cy="343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2945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C828D-32CD-37B5-30DE-2422E933BA0F}"/>
              </a:ext>
            </a:extLst>
          </p:cNvPr>
          <p:cNvSpPr>
            <a:spLocks noGrp="1"/>
          </p:cNvSpPr>
          <p:nvPr>
            <p:ph type="title"/>
          </p:nvPr>
        </p:nvSpPr>
        <p:spPr>
          <a:xfrm>
            <a:off x="5791200" y="2279781"/>
            <a:ext cx="5664200" cy="1070954"/>
          </a:xfrm>
          <a:prstGeom prst="rect">
            <a:avLst/>
          </a:prstGeom>
        </p:spPr>
        <p:txBody>
          <a:bodyPr vert="horz" lIns="91440" tIns="45720" rIns="91440" bIns="45720" rtlCol="0" anchor="ctr">
            <a:normAutofit/>
          </a:bodyPr>
          <a:lstStyle/>
          <a:p>
            <a:r>
              <a:rPr lang="en-US"/>
              <a:t>Presentation Title</a:t>
            </a:r>
          </a:p>
        </p:txBody>
      </p:sp>
      <p:sp>
        <p:nvSpPr>
          <p:cNvPr id="3" name="Text Placeholder 2">
            <a:extLst>
              <a:ext uri="{FF2B5EF4-FFF2-40B4-BE49-F238E27FC236}">
                <a16:creationId xmlns:a16="http://schemas.microsoft.com/office/drawing/2014/main" id="{26AD5B88-1417-0EAD-9D42-D9113A02A19C}"/>
              </a:ext>
            </a:extLst>
          </p:cNvPr>
          <p:cNvSpPr>
            <a:spLocks noGrp="1"/>
          </p:cNvSpPr>
          <p:nvPr>
            <p:ph type="body" idx="1"/>
          </p:nvPr>
        </p:nvSpPr>
        <p:spPr>
          <a:xfrm>
            <a:off x="5791200" y="3721768"/>
            <a:ext cx="5664200" cy="1763796"/>
          </a:xfrm>
          <a:prstGeom prst="rect">
            <a:avLst/>
          </a:prstGeom>
        </p:spPr>
        <p:txBody>
          <a:bodyPr vert="horz" lIns="91440" tIns="45720" rIns="91440" bIns="45720" rtlCol="0">
            <a:normAutofit/>
          </a:bodyPr>
          <a:lstStyle/>
          <a:p>
            <a:pPr lvl="0"/>
            <a:r>
              <a:rPr lang="en-US"/>
              <a:t>Presentation Subtitle</a:t>
            </a:r>
          </a:p>
          <a:p>
            <a:pPr lvl="0"/>
            <a:r>
              <a:rPr lang="en-US"/>
              <a:t>Date of Presentation</a:t>
            </a:r>
          </a:p>
        </p:txBody>
      </p:sp>
      <p:pic>
        <p:nvPicPr>
          <p:cNvPr id="7" name="Picture 6" descr="A logo with a dome and text&#10;&#10;Description automatically generated">
            <a:extLst>
              <a:ext uri="{FF2B5EF4-FFF2-40B4-BE49-F238E27FC236}">
                <a16:creationId xmlns:a16="http://schemas.microsoft.com/office/drawing/2014/main" id="{8E6AADB7-4BFE-2A30-6701-A56CB1D3F01E}"/>
              </a:ext>
            </a:extLst>
          </p:cNvPr>
          <p:cNvPicPr>
            <a:picLocks noGrp="1" noRot="1" noMove="1" noResize="1" noEditPoints="1" noAdjustHandles="1" noChangeArrowheads="1" noChangeShapeType="1" noCrop="1"/>
          </p:cNvPicPr>
          <p:nvPr userDrawn="1"/>
        </p:nvPicPr>
        <p:blipFill>
          <a:blip r:embed="rId4" cstate="print">
            <a:extLst>
              <a:ext uri="{28A0092B-C50C-407E-A947-70E740481C1C}">
                <a14:useLocalDpi xmlns:a14="http://schemas.microsoft.com/office/drawing/2010/main" val="0"/>
              </a:ext>
            </a:extLst>
          </a:blip>
          <a:stretch>
            <a:fillRect/>
          </a:stretch>
        </p:blipFill>
        <p:spPr>
          <a:xfrm>
            <a:off x="660401" y="1092201"/>
            <a:ext cx="4673599" cy="4673599"/>
          </a:xfrm>
          <a:prstGeom prst="rect">
            <a:avLst/>
          </a:prstGeom>
        </p:spPr>
      </p:pic>
      <p:cxnSp>
        <p:nvCxnSpPr>
          <p:cNvPr id="8" name="Straight Connector 7">
            <a:extLst>
              <a:ext uri="{FF2B5EF4-FFF2-40B4-BE49-F238E27FC236}">
                <a16:creationId xmlns:a16="http://schemas.microsoft.com/office/drawing/2014/main" id="{FCDBE3EB-3D82-7812-8595-FA3E4C1AE9E2}"/>
              </a:ext>
            </a:extLst>
          </p:cNvPr>
          <p:cNvCxnSpPr>
            <a:cxnSpLocks/>
          </p:cNvCxnSpPr>
          <p:nvPr userDrawn="1"/>
        </p:nvCxnSpPr>
        <p:spPr>
          <a:xfrm>
            <a:off x="5791200" y="3474412"/>
            <a:ext cx="6081616" cy="0"/>
          </a:xfrm>
          <a:prstGeom prst="line">
            <a:avLst/>
          </a:prstGeom>
          <a:ln w="38100">
            <a:solidFill>
              <a:srgbClr val="F2CF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90101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kern="1200">
          <a:solidFill>
            <a:schemeClr val="bg1"/>
          </a:solidFill>
          <a:latin typeface="Montserrat" panose="00000500000000000000"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A logo with a dome and text&#10;&#10;Description automatically generated">
            <a:extLst>
              <a:ext uri="{FF2B5EF4-FFF2-40B4-BE49-F238E27FC236}">
                <a16:creationId xmlns:a16="http://schemas.microsoft.com/office/drawing/2014/main" id="{589F8EAC-BD8E-B60D-2058-5D88DE4F3899}"/>
              </a:ext>
            </a:extLst>
          </p:cNvPr>
          <p:cNvPicPr>
            <a:picLocks noGrp="1" noRot="1" noMove="1" noResize="1" noEditPoints="1" noAdjustHandles="1" noChangeArrowheads="1" noChangeShapeType="1" noCrop="1"/>
          </p:cNvPicPr>
          <p:nvPr userDrawn="1"/>
        </p:nvPicPr>
        <p:blipFill>
          <a:blip r:embed="rId4" cstate="print">
            <a:extLst>
              <a:ext uri="{28A0092B-C50C-407E-A947-70E740481C1C}">
                <a14:useLocalDpi xmlns:a14="http://schemas.microsoft.com/office/drawing/2010/main" val="0"/>
              </a:ext>
            </a:extLst>
          </a:blip>
          <a:stretch>
            <a:fillRect/>
          </a:stretch>
        </p:blipFill>
        <p:spPr>
          <a:xfrm>
            <a:off x="660401" y="1092201"/>
            <a:ext cx="4673599" cy="4673599"/>
          </a:xfrm>
          <a:prstGeom prst="rect">
            <a:avLst/>
          </a:prstGeom>
        </p:spPr>
      </p:pic>
      <p:sp>
        <p:nvSpPr>
          <p:cNvPr id="8" name="Title Placeholder 1">
            <a:extLst>
              <a:ext uri="{FF2B5EF4-FFF2-40B4-BE49-F238E27FC236}">
                <a16:creationId xmlns:a16="http://schemas.microsoft.com/office/drawing/2014/main" id="{D971646C-0017-E963-DDCA-1A77B34E41FA}"/>
              </a:ext>
            </a:extLst>
          </p:cNvPr>
          <p:cNvSpPr>
            <a:spLocks noGrp="1"/>
          </p:cNvSpPr>
          <p:nvPr>
            <p:ph type="title"/>
          </p:nvPr>
        </p:nvSpPr>
        <p:spPr>
          <a:xfrm>
            <a:off x="5791200" y="2279781"/>
            <a:ext cx="5664200" cy="1070954"/>
          </a:xfrm>
          <a:prstGeom prst="rect">
            <a:avLst/>
          </a:prstGeom>
        </p:spPr>
        <p:txBody>
          <a:bodyPr vert="horz" lIns="91440" tIns="45720" rIns="91440" bIns="45720" rtlCol="0" anchor="ctr">
            <a:normAutofit/>
          </a:bodyPr>
          <a:lstStyle/>
          <a:p>
            <a:r>
              <a:rPr lang="en-US"/>
              <a:t>Presentation Title</a:t>
            </a:r>
          </a:p>
        </p:txBody>
      </p:sp>
      <p:cxnSp>
        <p:nvCxnSpPr>
          <p:cNvPr id="9" name="Straight Connector 8">
            <a:extLst>
              <a:ext uri="{FF2B5EF4-FFF2-40B4-BE49-F238E27FC236}">
                <a16:creationId xmlns:a16="http://schemas.microsoft.com/office/drawing/2014/main" id="{98F70661-0413-9A98-DEB7-820C725AD835}"/>
              </a:ext>
            </a:extLst>
          </p:cNvPr>
          <p:cNvCxnSpPr>
            <a:cxnSpLocks/>
          </p:cNvCxnSpPr>
          <p:nvPr userDrawn="1"/>
        </p:nvCxnSpPr>
        <p:spPr>
          <a:xfrm>
            <a:off x="5791200" y="3474412"/>
            <a:ext cx="6081616" cy="0"/>
          </a:xfrm>
          <a:prstGeom prst="line">
            <a:avLst/>
          </a:prstGeom>
          <a:ln w="38100">
            <a:solidFill>
              <a:srgbClr val="F2CF63"/>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52B2D6F9-2346-920C-52FF-8AC4AB668DC6}"/>
              </a:ext>
            </a:extLst>
          </p:cNvPr>
          <p:cNvSpPr>
            <a:spLocks noGrp="1"/>
          </p:cNvSpPr>
          <p:nvPr>
            <p:ph type="body" idx="1"/>
          </p:nvPr>
        </p:nvSpPr>
        <p:spPr>
          <a:xfrm>
            <a:off x="5791200" y="3721768"/>
            <a:ext cx="5664200" cy="1763796"/>
          </a:xfrm>
          <a:prstGeom prst="rect">
            <a:avLst/>
          </a:prstGeom>
        </p:spPr>
        <p:txBody>
          <a:bodyPr vert="horz" lIns="91440" tIns="45720" rIns="91440" bIns="45720" rtlCol="0">
            <a:normAutofit/>
          </a:bodyPr>
          <a:lstStyle/>
          <a:p>
            <a:pPr lvl="0"/>
            <a:r>
              <a:rPr lang="en-US"/>
              <a:t>Presentation Subtitle</a:t>
            </a:r>
          </a:p>
          <a:p>
            <a:pPr lvl="0"/>
            <a:r>
              <a:rPr lang="en-US"/>
              <a:t>Date of Presentation</a:t>
            </a:r>
          </a:p>
        </p:txBody>
      </p:sp>
    </p:spTree>
    <p:extLst>
      <p:ext uri="{BB962C8B-B14F-4D97-AF65-F5344CB8AC3E}">
        <p14:creationId xmlns:p14="http://schemas.microsoft.com/office/powerpoint/2010/main" val="1236995885"/>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b="1" kern="1200">
          <a:solidFill>
            <a:schemeClr val="bg1"/>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85047B-693E-3B5E-26AE-8FEF8F7FC1B9}"/>
              </a:ext>
            </a:extLst>
          </p:cNvPr>
          <p:cNvPicPr>
            <a:picLocks/>
          </p:cNvPicPr>
          <p:nvPr userDrawn="1"/>
        </p:nvPicPr>
        <p:blipFill>
          <a:blip r:embed="rId4">
            <a:extLst>
              <a:ext uri="{28A0092B-C50C-407E-A947-70E740481C1C}">
                <a14:useLocalDpi xmlns:a14="http://schemas.microsoft.com/office/drawing/2010/main" val="0"/>
              </a:ext>
            </a:extLst>
          </a:blip>
          <a:srcRect/>
          <a:stretch/>
        </p:blipFill>
        <p:spPr>
          <a:xfrm>
            <a:off x="5751789" y="5974506"/>
            <a:ext cx="688422" cy="688422"/>
          </a:xfrm>
          <a:prstGeom prst="rect">
            <a:avLst/>
          </a:prstGeom>
        </p:spPr>
      </p:pic>
      <p:sp>
        <p:nvSpPr>
          <p:cNvPr id="8" name="Title Placeholder 1">
            <a:extLst>
              <a:ext uri="{FF2B5EF4-FFF2-40B4-BE49-F238E27FC236}">
                <a16:creationId xmlns:a16="http://schemas.microsoft.com/office/drawing/2014/main" id="{CD02EB9C-842F-80D9-CD8E-61605901B0D7}"/>
              </a:ext>
            </a:extLst>
          </p:cNvPr>
          <p:cNvSpPr>
            <a:spLocks noGrp="1"/>
          </p:cNvSpPr>
          <p:nvPr>
            <p:ph type="title"/>
          </p:nvPr>
        </p:nvSpPr>
        <p:spPr>
          <a:xfrm>
            <a:off x="6657473" y="1119868"/>
            <a:ext cx="4696326" cy="1325563"/>
          </a:xfrm>
          <a:prstGeom prst="rect">
            <a:avLst/>
          </a:prstGeom>
        </p:spPr>
        <p:txBody>
          <a:bodyPr vert="horz" lIns="91440" tIns="45720" rIns="91440" bIns="45720" rtlCol="0" anchor="ctr">
            <a:normAutofit/>
          </a:bodyPr>
          <a:lstStyle/>
          <a:p>
            <a:r>
              <a:rPr lang="en-US"/>
              <a:t>Presentation Title</a:t>
            </a:r>
          </a:p>
        </p:txBody>
      </p:sp>
      <p:sp>
        <p:nvSpPr>
          <p:cNvPr id="9" name="Text Placeholder 2">
            <a:extLst>
              <a:ext uri="{FF2B5EF4-FFF2-40B4-BE49-F238E27FC236}">
                <a16:creationId xmlns:a16="http://schemas.microsoft.com/office/drawing/2014/main" id="{4B4E5B17-F2B2-F74C-908F-C3272F6134A4}"/>
              </a:ext>
            </a:extLst>
          </p:cNvPr>
          <p:cNvSpPr>
            <a:spLocks noGrp="1"/>
          </p:cNvSpPr>
          <p:nvPr>
            <p:ph type="body" idx="1"/>
          </p:nvPr>
        </p:nvSpPr>
        <p:spPr>
          <a:xfrm>
            <a:off x="6657473" y="2804545"/>
            <a:ext cx="4696326" cy="3216049"/>
          </a:xfrm>
          <a:prstGeom prst="rect">
            <a:avLst/>
          </a:prstGeom>
        </p:spPr>
        <p:txBody>
          <a:bodyPr vert="horz" lIns="91440" tIns="45720" rIns="91440" bIns="45720" rtlCol="0">
            <a:normAutofit/>
          </a:bodyPr>
          <a:lstStyle/>
          <a:p>
            <a:pPr lvl="0"/>
            <a:r>
              <a:rPr lang="en-US" sz="3200">
                <a:latin typeface="Montserrat" panose="00000500000000000000" pitchFamily="50" charset="0"/>
              </a:rPr>
              <a:t>Agenda Item 1</a:t>
            </a:r>
          </a:p>
          <a:p>
            <a:pPr lvl="0"/>
            <a:r>
              <a:rPr lang="en-US" sz="3200">
                <a:latin typeface="Montserrat" panose="00000500000000000000" pitchFamily="50" charset="0"/>
              </a:rPr>
              <a:t>Agenda Item 2</a:t>
            </a:r>
          </a:p>
          <a:p>
            <a:pPr lvl="0"/>
            <a:r>
              <a:rPr lang="en-US" sz="3200">
                <a:latin typeface="Montserrat" panose="00000500000000000000" pitchFamily="50" charset="0"/>
              </a:rPr>
              <a:t>Agenda Item 3</a:t>
            </a:r>
          </a:p>
          <a:p>
            <a:pPr lvl="0"/>
            <a:r>
              <a:rPr lang="en-US" sz="3200">
                <a:latin typeface="Montserrat" panose="00000500000000000000" pitchFamily="50" charset="0"/>
              </a:rPr>
              <a:t>Agenda Item 4</a:t>
            </a:r>
          </a:p>
          <a:p>
            <a:pPr lvl="0"/>
            <a:r>
              <a:rPr lang="en-US" sz="3200">
                <a:latin typeface="Montserrat" panose="00000500000000000000" pitchFamily="50" charset="0"/>
              </a:rPr>
              <a:t>Agenda Item 5</a:t>
            </a:r>
          </a:p>
          <a:p>
            <a:pPr lvl="0"/>
            <a:r>
              <a:rPr lang="en-US" sz="3200">
                <a:latin typeface="Montserrat" panose="00000500000000000000" pitchFamily="50" charset="0"/>
              </a:rPr>
              <a:t>Agenda Item 6</a:t>
            </a:r>
            <a:endParaRPr lang="en-US"/>
          </a:p>
        </p:txBody>
      </p:sp>
      <p:sp>
        <p:nvSpPr>
          <p:cNvPr id="10" name="Flowchart: Connector 9">
            <a:extLst>
              <a:ext uri="{FF2B5EF4-FFF2-40B4-BE49-F238E27FC236}">
                <a16:creationId xmlns:a16="http://schemas.microsoft.com/office/drawing/2014/main" id="{F362E3F3-B774-2694-581A-A23890A7B756}"/>
              </a:ext>
            </a:extLst>
          </p:cNvPr>
          <p:cNvSpPr>
            <a:spLocks/>
          </p:cNvSpPr>
          <p:nvPr userDrawn="1"/>
        </p:nvSpPr>
        <p:spPr>
          <a:xfrm>
            <a:off x="-1961154" y="-675640"/>
            <a:ext cx="8229600" cy="8229600"/>
          </a:xfrm>
          <a:prstGeom prst="flowChartConnector">
            <a:avLst/>
          </a:prstGeom>
          <a:solidFill>
            <a:srgbClr val="F2C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136298"/>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lnSpc>
          <a:spcPct val="90000"/>
        </a:lnSpc>
        <a:spcBef>
          <a:spcPct val="0"/>
        </a:spcBef>
        <a:buNone/>
        <a:defRPr sz="4400" b="1" kern="1200">
          <a:solidFill>
            <a:schemeClr val="bg1"/>
          </a:solidFill>
          <a:latin typeface="Montserrat" panose="00000500000000000000" pitchFamily="50" charset="0"/>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rgbClr val="F2CF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85047B-693E-3B5E-26AE-8FEF8F7FC1B9}"/>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5751789" y="5957399"/>
            <a:ext cx="688422" cy="722637"/>
          </a:xfrm>
          <a:prstGeom prst="rect">
            <a:avLst/>
          </a:prstGeom>
        </p:spPr>
      </p:pic>
      <p:sp>
        <p:nvSpPr>
          <p:cNvPr id="8" name="Title Placeholder 1">
            <a:extLst>
              <a:ext uri="{FF2B5EF4-FFF2-40B4-BE49-F238E27FC236}">
                <a16:creationId xmlns:a16="http://schemas.microsoft.com/office/drawing/2014/main" id="{CD02EB9C-842F-80D9-CD8E-61605901B0D7}"/>
              </a:ext>
            </a:extLst>
          </p:cNvPr>
          <p:cNvSpPr>
            <a:spLocks noGrp="1"/>
          </p:cNvSpPr>
          <p:nvPr>
            <p:ph type="title"/>
          </p:nvPr>
        </p:nvSpPr>
        <p:spPr>
          <a:xfrm>
            <a:off x="6657473" y="1119868"/>
            <a:ext cx="4696326" cy="1325563"/>
          </a:xfrm>
          <a:prstGeom prst="rect">
            <a:avLst/>
          </a:prstGeom>
        </p:spPr>
        <p:txBody>
          <a:bodyPr vert="horz" lIns="91440" tIns="45720" rIns="91440" bIns="45720" rtlCol="0" anchor="ctr">
            <a:normAutofit/>
          </a:bodyPr>
          <a:lstStyle/>
          <a:p>
            <a:r>
              <a:rPr lang="en-US"/>
              <a:t>Presentation Title</a:t>
            </a:r>
          </a:p>
        </p:txBody>
      </p:sp>
      <p:sp>
        <p:nvSpPr>
          <p:cNvPr id="9" name="Text Placeholder 2">
            <a:extLst>
              <a:ext uri="{FF2B5EF4-FFF2-40B4-BE49-F238E27FC236}">
                <a16:creationId xmlns:a16="http://schemas.microsoft.com/office/drawing/2014/main" id="{4B4E5B17-F2B2-F74C-908F-C3272F6134A4}"/>
              </a:ext>
            </a:extLst>
          </p:cNvPr>
          <p:cNvSpPr>
            <a:spLocks noGrp="1"/>
          </p:cNvSpPr>
          <p:nvPr>
            <p:ph type="body" idx="1"/>
          </p:nvPr>
        </p:nvSpPr>
        <p:spPr>
          <a:xfrm>
            <a:off x="6657473" y="2804545"/>
            <a:ext cx="4696326" cy="3216049"/>
          </a:xfrm>
          <a:prstGeom prst="rect">
            <a:avLst/>
          </a:prstGeom>
        </p:spPr>
        <p:txBody>
          <a:bodyPr vert="horz" lIns="91440" tIns="45720" rIns="91440" bIns="45720" rtlCol="0">
            <a:normAutofit/>
          </a:bodyPr>
          <a:lstStyle/>
          <a:p>
            <a:pPr lvl="0"/>
            <a:r>
              <a:rPr lang="en-US" sz="3200">
                <a:latin typeface="Montserrat" panose="00000500000000000000" pitchFamily="50" charset="0"/>
              </a:rPr>
              <a:t>Agenda Item 1</a:t>
            </a:r>
          </a:p>
          <a:p>
            <a:pPr lvl="0"/>
            <a:r>
              <a:rPr lang="en-US" sz="3200">
                <a:latin typeface="Montserrat" panose="00000500000000000000" pitchFamily="50" charset="0"/>
              </a:rPr>
              <a:t>Agenda Item 2</a:t>
            </a:r>
          </a:p>
          <a:p>
            <a:pPr lvl="0"/>
            <a:r>
              <a:rPr lang="en-US" sz="3200">
                <a:latin typeface="Montserrat" panose="00000500000000000000" pitchFamily="50" charset="0"/>
              </a:rPr>
              <a:t>Agenda Item 3</a:t>
            </a:r>
          </a:p>
          <a:p>
            <a:pPr lvl="0"/>
            <a:r>
              <a:rPr lang="en-US" sz="3200">
                <a:latin typeface="Montserrat" panose="00000500000000000000" pitchFamily="50" charset="0"/>
              </a:rPr>
              <a:t>Agenda Item 4</a:t>
            </a:r>
          </a:p>
          <a:p>
            <a:pPr lvl="0"/>
            <a:r>
              <a:rPr lang="en-US" sz="3200">
                <a:latin typeface="Montserrat" panose="00000500000000000000" pitchFamily="50" charset="0"/>
              </a:rPr>
              <a:t>Agenda Item 5</a:t>
            </a:r>
          </a:p>
          <a:p>
            <a:pPr lvl="0"/>
            <a:r>
              <a:rPr lang="en-US" sz="3200">
                <a:latin typeface="Montserrat" panose="00000500000000000000" pitchFamily="50" charset="0"/>
              </a:rPr>
              <a:t>Agenda Item 6</a:t>
            </a:r>
            <a:endParaRPr lang="en-US"/>
          </a:p>
        </p:txBody>
      </p:sp>
      <p:sp>
        <p:nvSpPr>
          <p:cNvPr id="10" name="Flowchart: Connector 9">
            <a:extLst>
              <a:ext uri="{FF2B5EF4-FFF2-40B4-BE49-F238E27FC236}">
                <a16:creationId xmlns:a16="http://schemas.microsoft.com/office/drawing/2014/main" id="{F362E3F3-B774-2694-581A-A23890A7B756}"/>
              </a:ext>
            </a:extLst>
          </p:cNvPr>
          <p:cNvSpPr>
            <a:spLocks noGrp="1" noRot="1" noMove="1" noResize="1" noEditPoints="1" noAdjustHandles="1" noChangeArrowheads="1" noChangeShapeType="1"/>
          </p:cNvSpPr>
          <p:nvPr userDrawn="1"/>
        </p:nvSpPr>
        <p:spPr>
          <a:xfrm>
            <a:off x="-1961154" y="-675640"/>
            <a:ext cx="8229600" cy="8229600"/>
          </a:xfrm>
          <a:prstGeom prst="flowChartConnector">
            <a:avLst/>
          </a:prstGeom>
          <a:solidFill>
            <a:srgbClr val="F2C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877982"/>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914400" rtl="0" eaLnBrk="1" latinLnBrk="0" hangingPunct="1">
        <a:lnSpc>
          <a:spcPct val="90000"/>
        </a:lnSpc>
        <a:spcBef>
          <a:spcPct val="0"/>
        </a:spcBef>
        <a:buNone/>
        <a:defRPr sz="4400" b="1" kern="1200">
          <a:solidFill>
            <a:srgbClr val="034F80"/>
          </a:solidFill>
          <a:latin typeface="Montserrat" panose="00000500000000000000" pitchFamily="50" charset="0"/>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rgbClr val="034F8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FC1C1-2FDD-D25E-4867-6EFE4E7649C5}"/>
              </a:ext>
            </a:extLst>
          </p:cNvPr>
          <p:cNvSpPr>
            <a:spLocks noGrp="1"/>
          </p:cNvSpPr>
          <p:nvPr>
            <p:ph type="title"/>
          </p:nvPr>
        </p:nvSpPr>
        <p:spPr>
          <a:xfrm>
            <a:off x="838200" y="365126"/>
            <a:ext cx="10515600" cy="734480"/>
          </a:xfrm>
          <a:prstGeom prst="rect">
            <a:avLst/>
          </a:prstGeom>
        </p:spPr>
        <p:txBody>
          <a:bodyPr vert="horz" lIns="91440" tIns="45720" rIns="91440" bIns="45720" rtlCol="0" anchor="ctr">
            <a:normAutofit/>
          </a:bodyPr>
          <a:lstStyle/>
          <a:p>
            <a:r>
              <a:rPr lang="en-US"/>
              <a:t>Slide title</a:t>
            </a:r>
          </a:p>
        </p:txBody>
      </p:sp>
      <p:sp>
        <p:nvSpPr>
          <p:cNvPr id="3" name="Text Placeholder 2">
            <a:extLst>
              <a:ext uri="{FF2B5EF4-FFF2-40B4-BE49-F238E27FC236}">
                <a16:creationId xmlns:a16="http://schemas.microsoft.com/office/drawing/2014/main" id="{8B9AF650-2E46-6BBF-F78C-6C8C6C64206B}"/>
              </a:ext>
            </a:extLst>
          </p:cNvPr>
          <p:cNvSpPr>
            <a:spLocks noGrp="1"/>
          </p:cNvSpPr>
          <p:nvPr>
            <p:ph type="body" idx="1"/>
          </p:nvPr>
        </p:nvSpPr>
        <p:spPr>
          <a:xfrm>
            <a:off x="838200" y="1370860"/>
            <a:ext cx="10515600" cy="4308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CBE0DF43-AE34-5BAD-DC66-946C30B043D6}"/>
              </a:ext>
            </a:extLst>
          </p:cNvPr>
          <p:cNvCxnSpPr>
            <a:cxnSpLocks noGrp="1" noRot="1" noMove="1" noResize="1" noEditPoints="1" noAdjustHandles="1" noChangeArrowheads="1" noChangeShapeType="1"/>
          </p:cNvCxnSpPr>
          <p:nvPr userDrawn="1"/>
        </p:nvCxnSpPr>
        <p:spPr>
          <a:xfrm>
            <a:off x="838200" y="1191472"/>
            <a:ext cx="10515600" cy="0"/>
          </a:xfrm>
          <a:prstGeom prst="line">
            <a:avLst/>
          </a:prstGeom>
          <a:ln w="38100">
            <a:solidFill>
              <a:srgbClr val="F2CF63"/>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4D7BF8D-1AEB-AEA4-C5C7-94D9AB8840E8}"/>
              </a:ext>
            </a:extLst>
          </p:cNvPr>
          <p:cNvSpPr>
            <a:spLocks noGrp="1" noRot="1" noMove="1" noResize="1" noEditPoints="1" noAdjustHandles="1" noChangeArrowheads="1" noChangeShapeType="1"/>
          </p:cNvSpPr>
          <p:nvPr userDrawn="1"/>
        </p:nvSpPr>
        <p:spPr>
          <a:xfrm>
            <a:off x="0" y="5858932"/>
            <a:ext cx="12192000" cy="999068"/>
          </a:xfrm>
          <a:prstGeom prst="rect">
            <a:avLst/>
          </a:prstGeom>
          <a:solidFill>
            <a:srgbClr val="F2C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9" name="Rectangle 8">
            <a:extLst>
              <a:ext uri="{FF2B5EF4-FFF2-40B4-BE49-F238E27FC236}">
                <a16:creationId xmlns:a16="http://schemas.microsoft.com/office/drawing/2014/main" id="{E1C28F2B-74F2-F813-F919-924EA54576D1}"/>
              </a:ext>
            </a:extLst>
          </p:cNvPr>
          <p:cNvSpPr>
            <a:spLocks noGrp="1" noRot="1" noMove="1" noResize="1" noEditPoints="1" noAdjustHandles="1" noChangeArrowheads="1" noChangeShapeType="1"/>
          </p:cNvSpPr>
          <p:nvPr userDrawn="1"/>
        </p:nvSpPr>
        <p:spPr>
          <a:xfrm>
            <a:off x="0" y="6011333"/>
            <a:ext cx="12192000" cy="846667"/>
          </a:xfrm>
          <a:prstGeom prst="rect">
            <a:avLst/>
          </a:prstGeom>
          <a:solidFill>
            <a:srgbClr val="03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pic>
        <p:nvPicPr>
          <p:cNvPr id="10" name="Picture 9" descr="Logo, company name&#10;&#10;Description automatically generated">
            <a:extLst>
              <a:ext uri="{FF2B5EF4-FFF2-40B4-BE49-F238E27FC236}">
                <a16:creationId xmlns:a16="http://schemas.microsoft.com/office/drawing/2014/main" id="{C6E4DCC2-389F-4BF7-9B47-F8BE0A6F96AD}"/>
              </a:ext>
            </a:extLst>
          </p:cNvPr>
          <p:cNvPicPr>
            <a:picLocks noGrp="1" noRot="1" noMove="1" noResize="1" noEditPoints="1" noAdjustHandles="1" noChangeArrowheads="1" noChangeShapeType="1" noCrop="1"/>
          </p:cNvPicPr>
          <p:nvPr userDrawn="1"/>
        </p:nvPicPr>
        <p:blipFill>
          <a:blip r:embed="rId8" cstate="print">
            <a:extLst>
              <a:ext uri="{28A0092B-C50C-407E-A947-70E740481C1C}">
                <a14:useLocalDpi xmlns:a14="http://schemas.microsoft.com/office/drawing/2010/main" val="0"/>
              </a:ext>
            </a:extLst>
          </a:blip>
          <a:stretch>
            <a:fillRect/>
          </a:stretch>
        </p:blipFill>
        <p:spPr>
          <a:xfrm>
            <a:off x="308990" y="6103197"/>
            <a:ext cx="662937" cy="662937"/>
          </a:xfrm>
          <a:prstGeom prst="rect">
            <a:avLst/>
          </a:prstGeom>
        </p:spPr>
      </p:pic>
      <p:sp>
        <p:nvSpPr>
          <p:cNvPr id="12" name="TextBox 11">
            <a:extLst>
              <a:ext uri="{FF2B5EF4-FFF2-40B4-BE49-F238E27FC236}">
                <a16:creationId xmlns:a16="http://schemas.microsoft.com/office/drawing/2014/main" id="{45820FD6-12EE-2BAC-52ED-ED80AD487F9D}"/>
              </a:ext>
            </a:extLst>
          </p:cNvPr>
          <p:cNvSpPr txBox="1">
            <a:spLocks noGrp="1" noRot="1" noMove="1" noResize="1" noEditPoints="1" noAdjustHandles="1" noChangeArrowheads="1" noChangeShapeType="1"/>
          </p:cNvSpPr>
          <p:nvPr userDrawn="1"/>
        </p:nvSpPr>
        <p:spPr>
          <a:xfrm>
            <a:off x="2881885" y="6045499"/>
            <a:ext cx="9001125" cy="707886"/>
          </a:xfrm>
          <a:prstGeom prst="rect">
            <a:avLst/>
          </a:prstGeom>
          <a:noFill/>
        </p:spPr>
        <p:txBody>
          <a:bodyPr wrap="square" rtlCol="0">
            <a:spAutoFit/>
          </a:bodyPr>
          <a:lstStyle/>
          <a:p>
            <a:pPr algn="r" defTabSz="1371600">
              <a:defRPr/>
            </a:pPr>
            <a:r>
              <a:rPr lang="en-US" sz="4000">
                <a:solidFill>
                  <a:prstClr val="white"/>
                </a:solidFill>
                <a:latin typeface="Montserrat" panose="00000500000000000000" pitchFamily="2" charset="0"/>
              </a:rPr>
              <a:t>DOA.WI.GOV</a:t>
            </a:r>
          </a:p>
        </p:txBody>
      </p:sp>
    </p:spTree>
    <p:extLst>
      <p:ext uri="{BB962C8B-B14F-4D97-AF65-F5344CB8AC3E}">
        <p14:creationId xmlns:p14="http://schemas.microsoft.com/office/powerpoint/2010/main" val="2058492553"/>
      </p:ext>
    </p:extLst>
  </p:cSld>
  <p:clrMap bg1="lt1" tx1="dk1" bg2="lt2" tx2="dk2" accent1="accent1" accent2="accent2" accent3="accent3" accent4="accent4" accent5="accent5" accent6="accent6" hlink="hlink" folHlink="folHlink"/>
  <p:sldLayoutIdLst>
    <p:sldLayoutId id="2147483664" r:id="rId1"/>
    <p:sldLayoutId id="2147483654" r:id="rId2"/>
    <p:sldLayoutId id="2147483656" r:id="rId3"/>
    <p:sldLayoutId id="2147483662" r:id="rId4"/>
    <p:sldLayoutId id="2147483657" r:id="rId5"/>
    <p:sldLayoutId id="2147483658" r:id="rId6"/>
  </p:sldLayoutIdLst>
  <p:txStyles>
    <p:titleStyle>
      <a:lvl1pPr algn="l" defTabSz="914400" rtl="0" eaLnBrk="1" latinLnBrk="0" hangingPunct="1">
        <a:lnSpc>
          <a:spcPct val="90000"/>
        </a:lnSpc>
        <a:spcBef>
          <a:spcPct val="0"/>
        </a:spcBef>
        <a:buNone/>
        <a:defRPr sz="4400" kern="1200">
          <a:solidFill>
            <a:srgbClr val="034AA6"/>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CA2AD4-B818-DAE4-98E8-ABBF4F9B4459}"/>
              </a:ext>
            </a:extLst>
          </p:cNvPr>
          <p:cNvSpPr>
            <a:spLocks noGrp="1" noRot="1" noMove="1" noResize="1" noEditPoints="1" noAdjustHandles="1" noChangeArrowheads="1" noChangeShapeType="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Slide Title</a:t>
            </a:r>
          </a:p>
        </p:txBody>
      </p:sp>
      <p:sp>
        <p:nvSpPr>
          <p:cNvPr id="3" name="Text Placeholder 2">
            <a:extLst>
              <a:ext uri="{FF2B5EF4-FFF2-40B4-BE49-F238E27FC236}">
                <a16:creationId xmlns:a16="http://schemas.microsoft.com/office/drawing/2014/main" id="{87B9991B-5F53-A9F2-8CC5-C799F6320813}"/>
              </a:ext>
            </a:extLst>
          </p:cNvPr>
          <p:cNvSpPr>
            <a:spLocks noGrp="1"/>
          </p:cNvSpPr>
          <p:nvPr>
            <p:ph type="body" idx="1"/>
          </p:nvPr>
        </p:nvSpPr>
        <p:spPr>
          <a:xfrm>
            <a:off x="838200" y="1825625"/>
            <a:ext cx="10515600" cy="39976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0C3C851B-38F9-D47B-B695-EFCD0F60550E}"/>
              </a:ext>
            </a:extLst>
          </p:cNvPr>
          <p:cNvSpPr>
            <a:spLocks noGrp="1" noRot="1" noMove="1" noResize="1" noEditPoints="1" noAdjustHandles="1" noChangeArrowheads="1" noChangeShapeType="1"/>
          </p:cNvSpPr>
          <p:nvPr userDrawn="1"/>
        </p:nvSpPr>
        <p:spPr>
          <a:xfrm>
            <a:off x="11600121" y="0"/>
            <a:ext cx="591879" cy="6858000"/>
          </a:xfrm>
          <a:prstGeom prst="rect">
            <a:avLst/>
          </a:prstGeom>
          <a:solidFill>
            <a:srgbClr val="F2C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897070"/>
      </p:ext>
    </p:extLst>
  </p:cSld>
  <p:clrMap bg1="lt1" tx1="dk1" bg2="lt2" tx2="dk2" accent1="accent1" accent2="accent2" accent3="accent3" accent4="accent4" accent5="accent5" accent6="accent6" hlink="hlink" folHlink="folHlink"/>
  <p:sldLayoutIdLst>
    <p:sldLayoutId id="2147483677" r:id="rId1"/>
    <p:sldLayoutId id="2147483671" r:id="rId2"/>
    <p:sldLayoutId id="2147483678" r:id="rId3"/>
    <p:sldLayoutId id="2147483672" r:id="rId4"/>
    <p:sldLayoutId id="2147483667" r:id="rId5"/>
    <p:sldLayoutId id="2147483669" r:id="rId6"/>
    <p:sldLayoutId id="2147483670" r:id="rId7"/>
  </p:sldLayoutIdLst>
  <p:txStyles>
    <p:titleStyle>
      <a:lvl1pPr algn="l" defTabSz="914400" rtl="0" eaLnBrk="1" latinLnBrk="0" hangingPunct="1">
        <a:lnSpc>
          <a:spcPct val="90000"/>
        </a:lnSpc>
        <a:spcBef>
          <a:spcPct val="0"/>
        </a:spcBef>
        <a:buNone/>
        <a:defRPr sz="4400" b="1" kern="1200">
          <a:solidFill>
            <a:schemeClr val="bg1"/>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A7CE4C46-F73E-D87A-D156-6BA37895932B}"/>
              </a:ext>
            </a:extLst>
          </p:cNvPr>
          <p:cNvSpPr>
            <a:spLocks noGrp="1" noRot="1" noMove="1" noResize="1" noEditPoints="1" noAdjustHandles="1" noChangeArrowheads="1" noChangeShapeType="1"/>
          </p:cNvSpPr>
          <p:nvPr userDrawn="1"/>
        </p:nvSpPr>
        <p:spPr>
          <a:xfrm>
            <a:off x="802313" y="587444"/>
            <a:ext cx="10587375" cy="794084"/>
          </a:xfrm>
          <a:prstGeom prst="parallelogram">
            <a:avLst/>
          </a:prstGeom>
          <a:solidFill>
            <a:srgbClr val="F2C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DF10D125-8CFB-BFC4-0EC0-56C00CE83715}"/>
              </a:ext>
            </a:extLst>
          </p:cNvPr>
          <p:cNvSpPr>
            <a:spLocks noGrp="1"/>
          </p:cNvSpPr>
          <p:nvPr>
            <p:ph type="title"/>
          </p:nvPr>
        </p:nvSpPr>
        <p:spPr>
          <a:xfrm>
            <a:off x="1106904" y="365125"/>
            <a:ext cx="9673391" cy="1325563"/>
          </a:xfrm>
          <a:prstGeom prst="rect">
            <a:avLst/>
          </a:prstGeom>
        </p:spPr>
        <p:txBody>
          <a:bodyPr vert="horz" lIns="91440" tIns="45720" rIns="91440" bIns="45720" rtlCol="0" anchor="ctr">
            <a:normAutofit/>
          </a:bodyPr>
          <a:lstStyle/>
          <a:p>
            <a:r>
              <a:rPr lang="en-US"/>
              <a:t>Slide title</a:t>
            </a:r>
          </a:p>
        </p:txBody>
      </p:sp>
      <p:sp>
        <p:nvSpPr>
          <p:cNvPr id="3" name="Text Placeholder 2">
            <a:extLst>
              <a:ext uri="{FF2B5EF4-FFF2-40B4-BE49-F238E27FC236}">
                <a16:creationId xmlns:a16="http://schemas.microsoft.com/office/drawing/2014/main" id="{87952383-A5B8-F8CA-6B30-641F7C5101D7}"/>
              </a:ext>
            </a:extLst>
          </p:cNvPr>
          <p:cNvSpPr>
            <a:spLocks noGrp="1"/>
          </p:cNvSpPr>
          <p:nvPr>
            <p:ph type="body" idx="1"/>
          </p:nvPr>
        </p:nvSpPr>
        <p:spPr>
          <a:xfrm>
            <a:off x="1106904" y="1825625"/>
            <a:ext cx="9673391" cy="40457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 company name&#10;&#10;Description automatically generated">
            <a:extLst>
              <a:ext uri="{FF2B5EF4-FFF2-40B4-BE49-F238E27FC236}">
                <a16:creationId xmlns:a16="http://schemas.microsoft.com/office/drawing/2014/main" id="{579C6055-07A7-2EFA-5A98-60953D016B76}"/>
              </a:ext>
            </a:extLst>
          </p:cNvPr>
          <p:cNvPicPr>
            <a:picLocks noGrp="1" noRot="1" noMove="1" noResize="1" noEditPoints="1" noAdjustHandles="1" noChangeArrowheads="1" noChangeShapeType="1" noCrop="1"/>
          </p:cNvPicPr>
          <p:nvPr userDrawn="1"/>
        </p:nvPicPr>
        <p:blipFill>
          <a:blip r:embed="rId10" cstate="print">
            <a:extLst>
              <a:ext uri="{28A0092B-C50C-407E-A947-70E740481C1C}">
                <a14:useLocalDpi xmlns:a14="http://schemas.microsoft.com/office/drawing/2010/main" val="0"/>
              </a:ext>
            </a:extLst>
          </a:blip>
          <a:stretch>
            <a:fillRect/>
          </a:stretch>
        </p:blipFill>
        <p:spPr>
          <a:xfrm>
            <a:off x="308990" y="6103197"/>
            <a:ext cx="662937" cy="662937"/>
          </a:xfrm>
          <a:prstGeom prst="rect">
            <a:avLst/>
          </a:prstGeom>
        </p:spPr>
      </p:pic>
      <p:sp>
        <p:nvSpPr>
          <p:cNvPr id="9" name="TextBox 8">
            <a:extLst>
              <a:ext uri="{FF2B5EF4-FFF2-40B4-BE49-F238E27FC236}">
                <a16:creationId xmlns:a16="http://schemas.microsoft.com/office/drawing/2014/main" id="{21EE0762-5EF4-006C-FDCD-4B1363087237}"/>
              </a:ext>
            </a:extLst>
          </p:cNvPr>
          <p:cNvSpPr txBox="1">
            <a:spLocks noGrp="1" noRot="1" noMove="1" noResize="1" noEditPoints="1" noAdjustHandles="1" noChangeArrowheads="1" noChangeShapeType="1"/>
          </p:cNvSpPr>
          <p:nvPr userDrawn="1"/>
        </p:nvSpPr>
        <p:spPr>
          <a:xfrm>
            <a:off x="2881885" y="6045499"/>
            <a:ext cx="9001125" cy="707886"/>
          </a:xfrm>
          <a:prstGeom prst="rect">
            <a:avLst/>
          </a:prstGeom>
          <a:noFill/>
        </p:spPr>
        <p:txBody>
          <a:bodyPr wrap="square" rtlCol="0">
            <a:spAutoFit/>
          </a:bodyPr>
          <a:lstStyle/>
          <a:p>
            <a:pPr algn="r" defTabSz="1371600">
              <a:defRPr/>
            </a:pPr>
            <a:r>
              <a:rPr lang="en-US" sz="4000" b="1">
                <a:solidFill>
                  <a:prstClr val="white"/>
                </a:solidFill>
                <a:latin typeface="Montserrat" panose="00000500000000000000" pitchFamily="2" charset="0"/>
              </a:rPr>
              <a:t>DOA.WI.GOV</a:t>
            </a:r>
          </a:p>
        </p:txBody>
      </p:sp>
    </p:spTree>
    <p:extLst>
      <p:ext uri="{BB962C8B-B14F-4D97-AF65-F5344CB8AC3E}">
        <p14:creationId xmlns:p14="http://schemas.microsoft.com/office/powerpoint/2010/main" val="3054386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7" r:id="rId3"/>
    <p:sldLayoutId id="2147483688" r:id="rId4"/>
    <p:sldLayoutId id="2147483689" r:id="rId5"/>
    <p:sldLayoutId id="2147483683" r:id="rId6"/>
    <p:sldLayoutId id="2147483684" r:id="rId7"/>
  </p:sldLayoutIdLst>
  <p:txStyles>
    <p:titleStyle>
      <a:lvl1pPr algn="l" defTabSz="914400" rtl="0" eaLnBrk="1" latinLnBrk="0" hangingPunct="1">
        <a:lnSpc>
          <a:spcPct val="90000"/>
        </a:lnSpc>
        <a:spcBef>
          <a:spcPct val="0"/>
        </a:spcBef>
        <a:buNone/>
        <a:defRPr sz="4400" b="1" kern="1200">
          <a:solidFill>
            <a:srgbClr val="034F80"/>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CF74-43AA-E2B4-C1DD-9C321AA0AF4F}"/>
              </a:ext>
            </a:extLst>
          </p:cNvPr>
          <p:cNvSpPr>
            <a:spLocks noGrp="1"/>
          </p:cNvSpPr>
          <p:nvPr>
            <p:ph type="ctrTitle"/>
          </p:nvPr>
        </p:nvSpPr>
        <p:spPr/>
        <p:txBody>
          <a:bodyPr>
            <a:normAutofit/>
          </a:bodyPr>
          <a:lstStyle/>
          <a:p>
            <a:r>
              <a:rPr lang="en-US" sz="3800"/>
              <a:t>What to Expect</a:t>
            </a:r>
            <a:br>
              <a:rPr lang="en-US" sz="3800"/>
            </a:br>
            <a:r>
              <a:rPr lang="en-US" sz="3800"/>
              <a:t>at an</a:t>
            </a:r>
            <a:br>
              <a:rPr lang="en-US" sz="3800"/>
            </a:br>
            <a:r>
              <a:rPr lang="en-US" sz="3800"/>
              <a:t>Administrative Hearing</a:t>
            </a:r>
          </a:p>
        </p:txBody>
      </p:sp>
      <p:sp>
        <p:nvSpPr>
          <p:cNvPr id="3" name="Subtitle 2">
            <a:extLst>
              <a:ext uri="{FF2B5EF4-FFF2-40B4-BE49-F238E27FC236}">
                <a16:creationId xmlns:a16="http://schemas.microsoft.com/office/drawing/2014/main" id="{30D5ECDD-8DB4-69C3-59E6-5675881FD2EC}"/>
              </a:ext>
            </a:extLst>
          </p:cNvPr>
          <p:cNvSpPr>
            <a:spLocks noGrp="1"/>
          </p:cNvSpPr>
          <p:nvPr>
            <p:ph type="subTitle" idx="1"/>
          </p:nvPr>
        </p:nvSpPr>
        <p:spPr>
          <a:xfrm>
            <a:off x="0" y="619919"/>
            <a:ext cx="6505731" cy="1655762"/>
          </a:xfrm>
        </p:spPr>
        <p:txBody>
          <a:bodyPr/>
          <a:lstStyle/>
          <a:p>
            <a:pPr algn="ctr"/>
            <a:r>
              <a:rPr lang="en-US" b="1"/>
              <a:t>Division of Hearings &amp; Appeals</a:t>
            </a:r>
          </a:p>
          <a:p>
            <a:endParaRPr lang="en-US"/>
          </a:p>
        </p:txBody>
      </p:sp>
      <p:sp>
        <p:nvSpPr>
          <p:cNvPr id="4" name="Subtitle 2">
            <a:extLst>
              <a:ext uri="{FF2B5EF4-FFF2-40B4-BE49-F238E27FC236}">
                <a16:creationId xmlns:a16="http://schemas.microsoft.com/office/drawing/2014/main" id="{FD323B6A-0D3F-670D-E176-666C12328572}"/>
              </a:ext>
            </a:extLst>
          </p:cNvPr>
          <p:cNvSpPr txBox="1">
            <a:spLocks/>
          </p:cNvSpPr>
          <p:nvPr/>
        </p:nvSpPr>
        <p:spPr>
          <a:xfrm>
            <a:off x="5686269" y="3754438"/>
            <a:ext cx="6245901" cy="23066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b="1"/>
              <a:t>UW Law Days 2026</a:t>
            </a:r>
          </a:p>
          <a:p>
            <a:pPr algn="ctr"/>
            <a:r>
              <a:rPr lang="en-US"/>
              <a:t>Senior Administrative Law Judge Sally J. Pederson</a:t>
            </a:r>
          </a:p>
          <a:p>
            <a:endParaRPr lang="en-US"/>
          </a:p>
        </p:txBody>
      </p:sp>
    </p:spTree>
    <p:extLst>
      <p:ext uri="{BB962C8B-B14F-4D97-AF65-F5344CB8AC3E}">
        <p14:creationId xmlns:p14="http://schemas.microsoft.com/office/powerpoint/2010/main" val="373230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08A0-E7C2-B018-B24B-D9315125FBC4}"/>
              </a:ext>
            </a:extLst>
          </p:cNvPr>
          <p:cNvSpPr>
            <a:spLocks noGrp="1"/>
          </p:cNvSpPr>
          <p:nvPr>
            <p:ph type="title"/>
          </p:nvPr>
        </p:nvSpPr>
        <p:spPr/>
        <p:txBody>
          <a:bodyPr>
            <a:normAutofit/>
          </a:bodyPr>
          <a:lstStyle/>
          <a:p>
            <a:r>
              <a:rPr lang="en-US" sz="4000"/>
              <a:t>Prepare for the Prehearing Conference</a:t>
            </a:r>
          </a:p>
        </p:txBody>
      </p:sp>
      <p:sp>
        <p:nvSpPr>
          <p:cNvPr id="5" name="Text Placeholder 4">
            <a:extLst>
              <a:ext uri="{FF2B5EF4-FFF2-40B4-BE49-F238E27FC236}">
                <a16:creationId xmlns:a16="http://schemas.microsoft.com/office/drawing/2014/main" id="{63078517-3E19-621D-A8FB-CE3DCE83B513}"/>
              </a:ext>
            </a:extLst>
          </p:cNvPr>
          <p:cNvSpPr>
            <a:spLocks noGrp="1"/>
          </p:cNvSpPr>
          <p:nvPr>
            <p:ph type="body" sz="quarter" idx="12"/>
          </p:nvPr>
        </p:nvSpPr>
        <p:spPr>
          <a:xfrm>
            <a:off x="838200" y="1330325"/>
            <a:ext cx="10515600" cy="4197350"/>
          </a:xfrm>
        </p:spPr>
        <p:txBody>
          <a:bodyPr>
            <a:normAutofit/>
          </a:bodyPr>
          <a:lstStyle/>
          <a:p>
            <a:pPr marL="0" indent="0">
              <a:buNone/>
            </a:pPr>
            <a:r>
              <a:rPr lang="en-US" b="1"/>
              <a:t>Prehearing Conference held by videoconference</a:t>
            </a:r>
          </a:p>
          <a:p>
            <a:pPr lvl="1"/>
            <a:r>
              <a:rPr lang="en-US"/>
              <a:t>Advisors and attorneys should participate, along with the parties.</a:t>
            </a:r>
          </a:p>
          <a:p>
            <a:pPr lvl="1"/>
            <a:r>
              <a:rPr lang="en-US"/>
              <a:t>Be prepared to select a hearing date.</a:t>
            </a:r>
          </a:p>
          <a:p>
            <a:pPr lvl="1"/>
            <a:r>
              <a:rPr lang="en-US"/>
              <a:t>What disciplinary sanctions does the University recommend if the allegation is proven? </a:t>
            </a:r>
          </a:p>
          <a:p>
            <a:pPr lvl="1"/>
            <a:r>
              <a:rPr lang="en-US"/>
              <a:t>The ALJ may ask the University to provide its proposed recommended sanctions in writing. This may assist the parties in reaching an informal resolution or settlement agreement.</a:t>
            </a:r>
          </a:p>
          <a:p>
            <a:pPr marL="0" indent="0">
              <a:buNone/>
            </a:pPr>
            <a:r>
              <a:rPr lang="en-US" b="1"/>
              <a:t>No private communication with the ALJ</a:t>
            </a:r>
          </a:p>
          <a:p>
            <a:pPr lvl="1"/>
            <a:r>
              <a:rPr lang="en-US" i="1"/>
              <a:t>Ex parte </a:t>
            </a:r>
            <a:r>
              <a:rPr lang="en-US"/>
              <a:t>communication by a party with the ALJ is not allowed. Wis. Stat. § 227.50.</a:t>
            </a:r>
          </a:p>
          <a:p>
            <a:pPr lvl="1"/>
            <a:r>
              <a:rPr lang="en-US"/>
              <a:t>This includes verbal, electronic, and written communication.</a:t>
            </a:r>
          </a:p>
          <a:p>
            <a:pPr lvl="1"/>
            <a:r>
              <a:rPr lang="en-US"/>
              <a:t>This prohibition exists to ensure fairness and impartiality by the ALJ towards all parties.</a:t>
            </a:r>
          </a:p>
          <a:p>
            <a:pPr marL="0" indent="0">
              <a:buNone/>
            </a:pPr>
            <a:endParaRPr lang="en-US" b="1"/>
          </a:p>
          <a:p>
            <a:pPr marL="0" indent="0">
              <a:buNone/>
            </a:pPr>
            <a:endParaRPr lang="en-US"/>
          </a:p>
          <a:p>
            <a:endParaRPr lang="en-US"/>
          </a:p>
        </p:txBody>
      </p:sp>
    </p:spTree>
    <p:extLst>
      <p:ext uri="{BB962C8B-B14F-4D97-AF65-F5344CB8AC3E}">
        <p14:creationId xmlns:p14="http://schemas.microsoft.com/office/powerpoint/2010/main" val="191748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08A0-E7C2-B018-B24B-D9315125FBC4}"/>
              </a:ext>
            </a:extLst>
          </p:cNvPr>
          <p:cNvSpPr>
            <a:spLocks noGrp="1"/>
          </p:cNvSpPr>
          <p:nvPr>
            <p:ph type="title"/>
          </p:nvPr>
        </p:nvSpPr>
        <p:spPr>
          <a:xfrm>
            <a:off x="838200" y="334646"/>
            <a:ext cx="10515600" cy="734480"/>
          </a:xfrm>
        </p:spPr>
        <p:txBody>
          <a:bodyPr>
            <a:normAutofit/>
          </a:bodyPr>
          <a:lstStyle/>
          <a:p>
            <a:r>
              <a:rPr lang="en-US"/>
              <a:t>Prepare for the Hearing </a:t>
            </a:r>
          </a:p>
        </p:txBody>
      </p:sp>
      <p:sp>
        <p:nvSpPr>
          <p:cNvPr id="5" name="Text Placeholder 4">
            <a:extLst>
              <a:ext uri="{FF2B5EF4-FFF2-40B4-BE49-F238E27FC236}">
                <a16:creationId xmlns:a16="http://schemas.microsoft.com/office/drawing/2014/main" id="{63078517-3E19-621D-A8FB-CE3DCE83B513}"/>
              </a:ext>
            </a:extLst>
          </p:cNvPr>
          <p:cNvSpPr>
            <a:spLocks noGrp="1"/>
          </p:cNvSpPr>
          <p:nvPr>
            <p:ph type="body" sz="quarter" idx="12"/>
          </p:nvPr>
        </p:nvSpPr>
        <p:spPr>
          <a:xfrm>
            <a:off x="838200" y="1269364"/>
            <a:ext cx="10515600" cy="4257675"/>
          </a:xfrm>
        </p:spPr>
        <p:txBody>
          <a:bodyPr>
            <a:normAutofit/>
          </a:bodyPr>
          <a:lstStyle/>
          <a:p>
            <a:pPr marL="0" indent="0">
              <a:buNone/>
            </a:pPr>
            <a:r>
              <a:rPr lang="en-US" b="1"/>
              <a:t>Witness list and proposed exhibits</a:t>
            </a:r>
          </a:p>
          <a:p>
            <a:pPr lvl="1"/>
            <a:r>
              <a:rPr lang="en-US"/>
              <a:t>These are required to be filed with the ALJ and provided to the parties in advance of the hearing, per the deadline set forth in the Prehearing Conference Report &amp; Scheduling Order. </a:t>
            </a:r>
          </a:p>
          <a:p>
            <a:pPr lvl="1"/>
            <a:r>
              <a:rPr lang="en-US"/>
              <a:t>In student misconduct cases, the student(s) have the right to present exhibits and witnesses, but they are not required to do so.</a:t>
            </a:r>
          </a:p>
          <a:p>
            <a:pPr lvl="1"/>
            <a:r>
              <a:rPr lang="en-US"/>
              <a:t>The ALJ shall admit information that has reasonable value in proving the facts, but may exclude immaterial, irrelevant, or unduly repetitious exhibits or witness testimony. Wis. Admin. Code §§ UWS 17.12(4)(c)1 and 17.153(4)(c)1.</a:t>
            </a:r>
          </a:p>
          <a:p>
            <a:pPr marL="0" lvl="1" indent="0">
              <a:spcBef>
                <a:spcPts val="0"/>
              </a:spcBef>
              <a:buNone/>
            </a:pPr>
            <a:endParaRPr lang="en-US" sz="2400" b="1"/>
          </a:p>
          <a:p>
            <a:pPr marL="0" lvl="1" indent="0">
              <a:spcBef>
                <a:spcPts val="0"/>
              </a:spcBef>
              <a:buNone/>
            </a:pPr>
            <a:r>
              <a:rPr lang="en-US" sz="2400" b="1"/>
              <a:t>Witness preparation</a:t>
            </a:r>
          </a:p>
          <a:p>
            <a:pPr marL="800100" lvl="2" indent="-342900">
              <a:spcBef>
                <a:spcPts val="0"/>
              </a:spcBef>
            </a:pPr>
            <a:r>
              <a:rPr lang="en-US"/>
              <a:t>If testifying by video, provide witnesses with hearing connection instructions and ensure they appear from a quiet location on a laptop, pc, or smartphone with adequate internet.</a:t>
            </a:r>
          </a:p>
          <a:p>
            <a:pPr marL="800100" lvl="2" indent="-342900">
              <a:spcBef>
                <a:spcPts val="0"/>
              </a:spcBef>
            </a:pPr>
            <a:r>
              <a:rPr lang="en-US"/>
              <a:t>Inform witnesses of the approximate time they are expected to testify at the hearing. </a:t>
            </a:r>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182735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E5C8-5F96-04FD-04AE-46A509883C67}"/>
              </a:ext>
            </a:extLst>
          </p:cNvPr>
          <p:cNvSpPr>
            <a:spLocks noGrp="1"/>
          </p:cNvSpPr>
          <p:nvPr>
            <p:ph type="title"/>
          </p:nvPr>
        </p:nvSpPr>
        <p:spPr/>
        <p:txBody>
          <a:bodyPr/>
          <a:lstStyle/>
          <a:p>
            <a:r>
              <a:rPr lang="en-US"/>
              <a:t>Hearing Procedures</a:t>
            </a:r>
          </a:p>
        </p:txBody>
      </p:sp>
      <p:sp>
        <p:nvSpPr>
          <p:cNvPr id="5" name="Text Placeholder 4">
            <a:extLst>
              <a:ext uri="{FF2B5EF4-FFF2-40B4-BE49-F238E27FC236}">
                <a16:creationId xmlns:a16="http://schemas.microsoft.com/office/drawing/2014/main" id="{8B03AA7F-C2A5-93AA-2459-95D4A221D86A}"/>
              </a:ext>
            </a:extLst>
          </p:cNvPr>
          <p:cNvSpPr>
            <a:spLocks noGrp="1"/>
          </p:cNvSpPr>
          <p:nvPr>
            <p:ph type="body" sz="quarter" idx="12"/>
          </p:nvPr>
        </p:nvSpPr>
        <p:spPr>
          <a:xfrm>
            <a:off x="819666" y="1330324"/>
            <a:ext cx="10515599" cy="4521835"/>
          </a:xfrm>
        </p:spPr>
        <p:txBody>
          <a:bodyPr>
            <a:noAutofit/>
          </a:bodyPr>
          <a:lstStyle/>
          <a:p>
            <a:r>
              <a:rPr lang="en-US" sz="1800"/>
              <a:t>Student disciplinary hearings are subject to the Wisconsin Open Meetings Law but may be closed if the respondent or complainant requests a closed hearing or if the ALJ determines it is necessary to hold a closed hearing. Wis. Admin. Code §§ UWS 17.12(4)(k) and 17.153(10).</a:t>
            </a:r>
          </a:p>
          <a:p>
            <a:r>
              <a:rPr lang="en-US" sz="1800"/>
              <a:t>Hearings may be conducted in-person at the university, via videoconference (Zoom), or by a hybrid combination with some participants appearing in person and others by video.</a:t>
            </a:r>
          </a:p>
          <a:p>
            <a:r>
              <a:rPr lang="en-US" sz="1800"/>
              <a:t>Party and witness testimony</a:t>
            </a:r>
          </a:p>
          <a:p>
            <a:pPr lvl="1"/>
            <a:r>
              <a:rPr lang="en-US" sz="1800"/>
              <a:t>Testimony is taken under oath and is subject to cross-examination. </a:t>
            </a:r>
          </a:p>
          <a:p>
            <a:pPr lvl="1"/>
            <a:r>
              <a:rPr lang="en-US" sz="1800"/>
              <a:t>In a Title IX/sexual misconduct case, the parties’ advisors shall conduct cross-examination. The students may not personally conduct cross-examination. Wis. Admin. Code § UWS 17.153(5).</a:t>
            </a:r>
          </a:p>
          <a:p>
            <a:pPr lvl="2"/>
            <a:r>
              <a:rPr lang="en-US" sz="1800"/>
              <a:t>The ALJ shall determine if a question is relevant or not and explain any decision to exclude questions determined to be irrelevant. Wis. Admin. Code § UWS 17.153(5)(b).</a:t>
            </a:r>
          </a:p>
          <a:p>
            <a:pPr lvl="1"/>
            <a:r>
              <a:rPr lang="en-US" sz="1800"/>
              <a:t>Subpoenas can be used but should rarely be needed. </a:t>
            </a:r>
          </a:p>
          <a:p>
            <a:r>
              <a:rPr lang="en-US" sz="1800"/>
              <a:t>The University presents its case first, then the complainant and/or respondent present their case.</a:t>
            </a:r>
          </a:p>
          <a:p>
            <a:r>
              <a:rPr lang="en-US" sz="1800"/>
              <a:t>The ALJ will make an audio recording of the hearing that may be provided to the parties upon request.</a:t>
            </a:r>
          </a:p>
        </p:txBody>
      </p:sp>
    </p:spTree>
    <p:extLst>
      <p:ext uri="{BB962C8B-B14F-4D97-AF65-F5344CB8AC3E}">
        <p14:creationId xmlns:p14="http://schemas.microsoft.com/office/powerpoint/2010/main" val="238568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08A0-E7C2-B018-B24B-D9315125FBC4}"/>
              </a:ext>
            </a:extLst>
          </p:cNvPr>
          <p:cNvSpPr>
            <a:spLocks noGrp="1"/>
          </p:cNvSpPr>
          <p:nvPr>
            <p:ph type="title"/>
          </p:nvPr>
        </p:nvSpPr>
        <p:spPr>
          <a:xfrm>
            <a:off x="838200" y="334646"/>
            <a:ext cx="10515600" cy="734480"/>
          </a:xfrm>
        </p:spPr>
        <p:txBody>
          <a:bodyPr>
            <a:normAutofit/>
          </a:bodyPr>
          <a:lstStyle/>
          <a:p>
            <a:r>
              <a:rPr lang="en-US"/>
              <a:t>Evidence Presented at the Hearing</a:t>
            </a:r>
          </a:p>
        </p:txBody>
      </p:sp>
      <p:sp>
        <p:nvSpPr>
          <p:cNvPr id="5" name="Text Placeholder 4">
            <a:extLst>
              <a:ext uri="{FF2B5EF4-FFF2-40B4-BE49-F238E27FC236}">
                <a16:creationId xmlns:a16="http://schemas.microsoft.com/office/drawing/2014/main" id="{63078517-3E19-621D-A8FB-CE3DCE83B513}"/>
              </a:ext>
            </a:extLst>
          </p:cNvPr>
          <p:cNvSpPr>
            <a:spLocks noGrp="1"/>
          </p:cNvSpPr>
          <p:nvPr>
            <p:ph type="body" sz="quarter" idx="12"/>
          </p:nvPr>
        </p:nvSpPr>
        <p:spPr>
          <a:xfrm>
            <a:off x="838200" y="1269364"/>
            <a:ext cx="10515600" cy="4257675"/>
          </a:xfrm>
        </p:spPr>
        <p:txBody>
          <a:bodyPr>
            <a:normAutofit/>
          </a:bodyPr>
          <a:lstStyle/>
          <a:p>
            <a:pPr marL="0" indent="0">
              <a:buNone/>
            </a:pPr>
            <a:r>
              <a:rPr lang="en-US" b="1"/>
              <a:t>Administrative hearings are not bound by the Wisconsin Rules of Evidence. </a:t>
            </a:r>
          </a:p>
          <a:p>
            <a:r>
              <a:rPr lang="en-US" sz="2000"/>
              <a:t>The ALJ shall admit all evidence and testimony having reasonably probative value, but shall exclude immaterial, irrelevant or unduly repetitious evidence or testimony. Wis. Stat. § 227.45(1).</a:t>
            </a:r>
          </a:p>
          <a:p>
            <a:r>
              <a:rPr lang="en-US" sz="2000"/>
              <a:t>The ALJ shall observe legal rules of privilege, such as spousal, doctor-patient, and attorney-client.</a:t>
            </a:r>
          </a:p>
          <a:p>
            <a:r>
              <a:rPr lang="en-US" sz="2000"/>
              <a:t>Evidence offered as proposed exhibits by a party may include copies of:  videos, texts or other electronic messages, audio recordings, investigative reports, police reports, official records, university policies, social media posts, diagrams, class schedules, court or other transcripts.</a:t>
            </a:r>
          </a:p>
          <a:p>
            <a:r>
              <a:rPr lang="en-US" sz="2000" b="1"/>
              <a:t>Links</a:t>
            </a:r>
            <a:r>
              <a:rPr lang="en-US" sz="2000"/>
              <a:t> to online videos, policies, websites, etc., are </a:t>
            </a:r>
            <a:r>
              <a:rPr lang="en-US" sz="2000" b="1"/>
              <a:t>NOT </a:t>
            </a:r>
            <a:r>
              <a:rPr lang="en-US" sz="2000"/>
              <a:t>sufficient evidence because they cannot be maintained as part of the hearing record and would not remain accessible for appellate review.</a:t>
            </a:r>
          </a:p>
          <a:p>
            <a:r>
              <a:rPr lang="en-US" sz="2000"/>
              <a:t>Ideally, each proposed exhibit should be testified about by a witness with personal knowledge of the document, such as the person who prepared, sent, or received the evidentiary item. Otherwise, the information in the exhibit is </a:t>
            </a:r>
            <a:r>
              <a:rPr lang="en-US" sz="2000" b="1"/>
              <a:t>hearsay</a:t>
            </a:r>
            <a:r>
              <a:rPr lang="en-US" sz="2000"/>
              <a:t>, unless it falls within an exception.</a:t>
            </a:r>
            <a:endParaRPr lang="en-US" sz="2400"/>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395113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EEFF-477D-EAF8-3EDE-44EAA662D084}"/>
              </a:ext>
            </a:extLst>
          </p:cNvPr>
          <p:cNvSpPr>
            <a:spLocks noGrp="1"/>
          </p:cNvSpPr>
          <p:nvPr>
            <p:ph type="title"/>
          </p:nvPr>
        </p:nvSpPr>
        <p:spPr/>
        <p:txBody>
          <a:bodyPr>
            <a:normAutofit fontScale="90000"/>
          </a:bodyPr>
          <a:lstStyle/>
          <a:p>
            <a:r>
              <a:rPr lang="en-US" sz="4000"/>
              <a:t>The ALJ’s Decision &amp; the Record for Appeal</a:t>
            </a:r>
          </a:p>
        </p:txBody>
      </p:sp>
      <p:sp>
        <p:nvSpPr>
          <p:cNvPr id="3" name="Content Placeholder 2">
            <a:extLst>
              <a:ext uri="{FF2B5EF4-FFF2-40B4-BE49-F238E27FC236}">
                <a16:creationId xmlns:a16="http://schemas.microsoft.com/office/drawing/2014/main" id="{A408BD36-31AC-297D-DE88-60AE150504E0}"/>
              </a:ext>
            </a:extLst>
          </p:cNvPr>
          <p:cNvSpPr>
            <a:spLocks noGrp="1"/>
          </p:cNvSpPr>
          <p:nvPr>
            <p:ph sz="quarter" idx="10"/>
          </p:nvPr>
        </p:nvSpPr>
        <p:spPr>
          <a:xfrm>
            <a:off x="821724" y="1500917"/>
            <a:ext cx="10515600" cy="4281488"/>
          </a:xfrm>
        </p:spPr>
        <p:txBody>
          <a:bodyPr>
            <a:normAutofit lnSpcReduction="10000"/>
          </a:bodyPr>
          <a:lstStyle/>
          <a:p>
            <a:r>
              <a:rPr lang="en-US"/>
              <a:t>The ALJ will issue a proposed or final decision, which shall include findings of fact and conclusions of law, as required by Wis. Stat. § 227.47, and comply with any other applicable requirements, such as those set forth in Wis. Admin. Code § UWS 17.153(8).</a:t>
            </a:r>
          </a:p>
          <a:p>
            <a:r>
              <a:rPr lang="en-US"/>
              <a:t>In student misconduct cases, the ALJ’s written decision becomes final within 14 days of the date of the decision unless an appeal is filed with the university’s chancellor.</a:t>
            </a:r>
          </a:p>
          <a:p>
            <a:r>
              <a:rPr lang="en-US"/>
              <a:t>When an appeal is filed or after the appeal period has passed, DHA will return the certified record (including all exhibits and the hearing audio recording) to the university. </a:t>
            </a:r>
          </a:p>
          <a:p>
            <a:r>
              <a:rPr lang="en-US"/>
              <a:t>The university is the custodian of the record for any subsequent records request or litigation.</a:t>
            </a:r>
          </a:p>
        </p:txBody>
      </p:sp>
    </p:spTree>
    <p:extLst>
      <p:ext uri="{BB962C8B-B14F-4D97-AF65-F5344CB8AC3E}">
        <p14:creationId xmlns:p14="http://schemas.microsoft.com/office/powerpoint/2010/main" val="183683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3023-5F65-DBF7-5BB2-43025D686E9F}"/>
              </a:ext>
            </a:extLst>
          </p:cNvPr>
          <p:cNvSpPr>
            <a:spLocks noGrp="1"/>
          </p:cNvSpPr>
          <p:nvPr>
            <p:ph type="title"/>
          </p:nvPr>
        </p:nvSpPr>
        <p:spPr/>
        <p:txBody>
          <a:bodyPr/>
          <a:lstStyle/>
          <a:p>
            <a:r>
              <a:rPr lang="en-US"/>
              <a:t>Q&amp;A</a:t>
            </a:r>
          </a:p>
        </p:txBody>
      </p:sp>
    </p:spTree>
    <p:extLst>
      <p:ext uri="{BB962C8B-B14F-4D97-AF65-F5344CB8AC3E}">
        <p14:creationId xmlns:p14="http://schemas.microsoft.com/office/powerpoint/2010/main" val="3428456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9D06-64C2-4439-8269-BFAEE1D4FF7B}"/>
              </a:ext>
            </a:extLst>
          </p:cNvPr>
          <p:cNvSpPr>
            <a:spLocks noGrp="1"/>
          </p:cNvSpPr>
          <p:nvPr>
            <p:ph type="title"/>
          </p:nvPr>
        </p:nvSpPr>
        <p:spPr/>
        <p:txBody>
          <a:bodyPr/>
          <a:lstStyle/>
          <a:p>
            <a:r>
              <a:rPr lang="en-US"/>
              <a:t>For More Information</a:t>
            </a:r>
          </a:p>
        </p:txBody>
      </p:sp>
      <p:sp>
        <p:nvSpPr>
          <p:cNvPr id="3" name="Text Placeholder 2">
            <a:extLst>
              <a:ext uri="{FF2B5EF4-FFF2-40B4-BE49-F238E27FC236}">
                <a16:creationId xmlns:a16="http://schemas.microsoft.com/office/drawing/2014/main" id="{8047CE07-7C24-3016-AF7B-D6B12AA2C445}"/>
              </a:ext>
            </a:extLst>
          </p:cNvPr>
          <p:cNvSpPr>
            <a:spLocks noGrp="1"/>
          </p:cNvSpPr>
          <p:nvPr>
            <p:ph type="body" sz="quarter" idx="10"/>
          </p:nvPr>
        </p:nvSpPr>
        <p:spPr/>
        <p:txBody>
          <a:bodyPr/>
          <a:lstStyle/>
          <a:p>
            <a:r>
              <a:rPr lang="en-US"/>
              <a:t>DHAmail@Wisconsin.gov</a:t>
            </a:r>
          </a:p>
        </p:txBody>
      </p:sp>
      <p:sp>
        <p:nvSpPr>
          <p:cNvPr id="4" name="Text Placeholder 3">
            <a:extLst>
              <a:ext uri="{FF2B5EF4-FFF2-40B4-BE49-F238E27FC236}">
                <a16:creationId xmlns:a16="http://schemas.microsoft.com/office/drawing/2014/main" id="{EF612EB1-85EF-660D-311F-AD751888402F}"/>
              </a:ext>
            </a:extLst>
          </p:cNvPr>
          <p:cNvSpPr>
            <a:spLocks noGrp="1"/>
          </p:cNvSpPr>
          <p:nvPr>
            <p:ph type="body" sz="quarter" idx="11"/>
          </p:nvPr>
        </p:nvSpPr>
        <p:spPr/>
        <p:txBody>
          <a:bodyPr/>
          <a:lstStyle/>
          <a:p>
            <a:r>
              <a:rPr lang="en-US"/>
              <a:t>608-266-7709</a:t>
            </a:r>
          </a:p>
        </p:txBody>
      </p:sp>
      <p:sp>
        <p:nvSpPr>
          <p:cNvPr id="5" name="Text Placeholder 4">
            <a:extLst>
              <a:ext uri="{FF2B5EF4-FFF2-40B4-BE49-F238E27FC236}">
                <a16:creationId xmlns:a16="http://schemas.microsoft.com/office/drawing/2014/main" id="{6AAE5559-71D0-FEB4-40BC-0EE49BD0C164}"/>
              </a:ext>
            </a:extLst>
          </p:cNvPr>
          <p:cNvSpPr>
            <a:spLocks noGrp="1"/>
          </p:cNvSpPr>
          <p:nvPr>
            <p:ph type="body" sz="quarter" idx="12"/>
          </p:nvPr>
        </p:nvSpPr>
        <p:spPr>
          <a:xfrm>
            <a:off x="4393282" y="4872057"/>
            <a:ext cx="4478869" cy="667282"/>
          </a:xfrm>
        </p:spPr>
        <p:txBody>
          <a:bodyPr>
            <a:normAutofit fontScale="92500" lnSpcReduction="10000"/>
          </a:bodyPr>
          <a:lstStyle/>
          <a:p>
            <a:r>
              <a:rPr lang="en-US"/>
              <a:t>https://doa.wi.gov/Pages/AboutDOA/HearingsAndAppeals.aspx</a:t>
            </a:r>
          </a:p>
        </p:txBody>
      </p:sp>
    </p:spTree>
    <p:extLst>
      <p:ext uri="{BB962C8B-B14F-4D97-AF65-F5344CB8AC3E}">
        <p14:creationId xmlns:p14="http://schemas.microsoft.com/office/powerpoint/2010/main" val="403393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D880C-C70F-5EC2-ED32-3B4A8B451B0F}"/>
              </a:ext>
            </a:extLst>
          </p:cNvPr>
          <p:cNvSpPr>
            <a:spLocks noGrp="1"/>
          </p:cNvSpPr>
          <p:nvPr>
            <p:ph type="ctrTitle"/>
          </p:nvPr>
        </p:nvSpPr>
        <p:spPr/>
        <p:txBody>
          <a:bodyPr/>
          <a:lstStyle/>
          <a:p>
            <a:r>
              <a:rPr lang="en-US"/>
              <a:t>Presentation Highlights</a:t>
            </a:r>
          </a:p>
        </p:txBody>
      </p:sp>
      <p:sp>
        <p:nvSpPr>
          <p:cNvPr id="4" name="Picture Placeholder 3">
            <a:extLst>
              <a:ext uri="{FF2B5EF4-FFF2-40B4-BE49-F238E27FC236}">
                <a16:creationId xmlns:a16="http://schemas.microsoft.com/office/drawing/2014/main" id="{9AE3D997-4051-946C-CC10-DF915467B6AF}"/>
              </a:ext>
            </a:extLst>
          </p:cNvPr>
          <p:cNvSpPr>
            <a:spLocks noGrp="1"/>
          </p:cNvSpPr>
          <p:nvPr>
            <p:ph type="pic" sz="quarter" idx="10"/>
          </p:nvPr>
        </p:nvSpPr>
        <p:spPr>
          <a:xfrm>
            <a:off x="-921780" y="-417343"/>
            <a:ext cx="7955280" cy="7955280"/>
          </a:xfrm>
        </p:spPr>
        <p:txBody>
          <a:bodyPr/>
          <a:lstStyle/>
          <a:p>
            <a:pPr algn="r"/>
            <a:endParaRPr lang="en-US"/>
          </a:p>
          <a:p>
            <a:pPr marL="0" indent="0" algn="r">
              <a:buNone/>
            </a:pPr>
            <a:endParaRPr lang="en-US"/>
          </a:p>
          <a:p>
            <a:pPr algn="r"/>
            <a:r>
              <a:rPr lang="en-US"/>
              <a:t>DHA’s Administrative Law Judges </a:t>
            </a:r>
          </a:p>
          <a:p>
            <a:pPr algn="r"/>
            <a:r>
              <a:rPr lang="en-US"/>
              <a:t>Legal Authority for Hearings</a:t>
            </a:r>
          </a:p>
          <a:p>
            <a:pPr algn="r"/>
            <a:r>
              <a:rPr lang="en-US"/>
              <a:t>Prehearing Conference  </a:t>
            </a:r>
          </a:p>
          <a:p>
            <a:pPr algn="r"/>
            <a:r>
              <a:rPr lang="en-US"/>
              <a:t>Administrative Hearing Procedures</a:t>
            </a:r>
          </a:p>
          <a:p>
            <a:pPr algn="r"/>
            <a:r>
              <a:rPr lang="en-US"/>
              <a:t>Q&amp;A</a:t>
            </a:r>
          </a:p>
          <a:p>
            <a:pPr algn="r"/>
            <a:endParaRPr lang="en-US"/>
          </a:p>
          <a:p>
            <a:endParaRPr lang="en-US"/>
          </a:p>
        </p:txBody>
      </p:sp>
    </p:spTree>
    <p:extLst>
      <p:ext uri="{BB962C8B-B14F-4D97-AF65-F5344CB8AC3E}">
        <p14:creationId xmlns:p14="http://schemas.microsoft.com/office/powerpoint/2010/main" val="147149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ACC8-CAFB-70EC-22D1-D84F808F4DDC}"/>
              </a:ext>
            </a:extLst>
          </p:cNvPr>
          <p:cNvSpPr>
            <a:spLocks noGrp="1"/>
          </p:cNvSpPr>
          <p:nvPr>
            <p:ph type="title"/>
          </p:nvPr>
        </p:nvSpPr>
        <p:spPr/>
        <p:txBody>
          <a:bodyPr>
            <a:noAutofit/>
          </a:bodyPr>
          <a:lstStyle/>
          <a:p>
            <a:pPr algn="ctr"/>
            <a:r>
              <a:rPr lang="en-US" sz="2800"/>
              <a:t>The Division of Hearings &amp; Appeals </a:t>
            </a:r>
            <a:br>
              <a:rPr lang="en-US" sz="2800"/>
            </a:br>
            <a:r>
              <a:rPr lang="en-US" sz="2800"/>
              <a:t>and its Administrative Law Judges (ALJs)</a:t>
            </a:r>
          </a:p>
        </p:txBody>
      </p:sp>
      <p:sp>
        <p:nvSpPr>
          <p:cNvPr id="3" name="Content Placeholder 2">
            <a:extLst>
              <a:ext uri="{FF2B5EF4-FFF2-40B4-BE49-F238E27FC236}">
                <a16:creationId xmlns:a16="http://schemas.microsoft.com/office/drawing/2014/main" id="{E05D29DB-F56C-0665-F2F6-2F1B30DD0B12}"/>
              </a:ext>
            </a:extLst>
          </p:cNvPr>
          <p:cNvSpPr>
            <a:spLocks noGrp="1"/>
          </p:cNvSpPr>
          <p:nvPr>
            <p:ph idx="1"/>
          </p:nvPr>
        </p:nvSpPr>
        <p:spPr>
          <a:xfrm>
            <a:off x="947057" y="1686546"/>
            <a:ext cx="10142838" cy="3271059"/>
          </a:xfrm>
        </p:spPr>
        <p:txBody>
          <a:bodyPr>
            <a:normAutofit lnSpcReduction="10000"/>
          </a:bodyPr>
          <a:lstStyle/>
          <a:p>
            <a:r>
              <a:rPr lang="en-US"/>
              <a:t>DHA is an independent state agency attached to the department of administration.</a:t>
            </a:r>
          </a:p>
          <a:p>
            <a:r>
              <a:rPr lang="en-US"/>
              <a:t>DHA is comprised of four business units:  Corrections, General Government, Public Assistance and Social Services, and Worker’s Compensation.</a:t>
            </a:r>
          </a:p>
          <a:p>
            <a:pPr lvl="1"/>
            <a:r>
              <a:rPr lang="en-US" b="1"/>
              <a:t>UWS cases are handled by the General Government Unit.</a:t>
            </a:r>
          </a:p>
          <a:p>
            <a:r>
              <a:rPr lang="en-US"/>
              <a:t>DHA’s ALJs are licensed attorneys who conduct administrative hearings as impartial adjudicators for other state agencies.</a:t>
            </a:r>
          </a:p>
          <a:p>
            <a:r>
              <a:rPr lang="en-US"/>
              <a:t>The ALJs develop legal expertise in particular areas and are assigned to handle hearings based upon their expertise, as well as case type and caseloads.</a:t>
            </a:r>
          </a:p>
        </p:txBody>
      </p:sp>
      <p:sp>
        <p:nvSpPr>
          <p:cNvPr id="5" name="Content Placeholder 2">
            <a:extLst>
              <a:ext uri="{FF2B5EF4-FFF2-40B4-BE49-F238E27FC236}">
                <a16:creationId xmlns:a16="http://schemas.microsoft.com/office/drawing/2014/main" id="{25F2C8AB-3A76-F297-1621-D2D61A74E999}"/>
              </a:ext>
            </a:extLst>
          </p:cNvPr>
          <p:cNvSpPr txBox="1">
            <a:spLocks/>
          </p:cNvSpPr>
          <p:nvPr/>
        </p:nvSpPr>
        <p:spPr>
          <a:xfrm>
            <a:off x="9644743" y="4800600"/>
            <a:ext cx="2318657" cy="100148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Citations:</a:t>
            </a:r>
          </a:p>
          <a:p>
            <a:pPr marL="0" indent="0">
              <a:buNone/>
            </a:pPr>
            <a:r>
              <a:rPr lang="en-US" sz="1400"/>
              <a:t>Wis. Stat. 15.103</a:t>
            </a:r>
          </a:p>
          <a:p>
            <a:pPr marL="0" indent="0">
              <a:buNone/>
            </a:pPr>
            <a:r>
              <a:rPr lang="en-US" sz="1400"/>
              <a:t>Wis. Stat. 227.43</a:t>
            </a:r>
          </a:p>
          <a:p>
            <a:pPr marL="0" indent="0">
              <a:buNone/>
            </a:pPr>
            <a:r>
              <a:rPr lang="en-US" sz="1400"/>
              <a:t>Wis. Admin. Code HA Ch. 1-4</a:t>
            </a:r>
          </a:p>
        </p:txBody>
      </p:sp>
    </p:spTree>
    <p:extLst>
      <p:ext uri="{BB962C8B-B14F-4D97-AF65-F5344CB8AC3E}">
        <p14:creationId xmlns:p14="http://schemas.microsoft.com/office/powerpoint/2010/main" val="170239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0068-0A82-8BC7-6180-FADE44E792CB}"/>
              </a:ext>
            </a:extLst>
          </p:cNvPr>
          <p:cNvSpPr>
            <a:spLocks noGrp="1"/>
          </p:cNvSpPr>
          <p:nvPr>
            <p:ph type="title"/>
          </p:nvPr>
        </p:nvSpPr>
        <p:spPr>
          <a:xfrm>
            <a:off x="838200" y="365126"/>
            <a:ext cx="10515600" cy="734480"/>
          </a:xfrm>
        </p:spPr>
        <p:txBody>
          <a:bodyPr>
            <a:normAutofit/>
          </a:bodyPr>
          <a:lstStyle/>
          <a:p>
            <a:r>
              <a:rPr lang="en-US" sz="3600"/>
              <a:t>DHA’s General Government ALJs</a:t>
            </a:r>
          </a:p>
        </p:txBody>
      </p:sp>
      <p:sp>
        <p:nvSpPr>
          <p:cNvPr id="4" name="Content Placeholder 3">
            <a:extLst>
              <a:ext uri="{FF2B5EF4-FFF2-40B4-BE49-F238E27FC236}">
                <a16:creationId xmlns:a16="http://schemas.microsoft.com/office/drawing/2014/main" id="{C437468B-41ED-697B-3B87-7C25E85A40DA}"/>
              </a:ext>
            </a:extLst>
          </p:cNvPr>
          <p:cNvSpPr>
            <a:spLocks noGrp="1"/>
          </p:cNvSpPr>
          <p:nvPr>
            <p:ph idx="1"/>
          </p:nvPr>
        </p:nvSpPr>
        <p:spPr>
          <a:xfrm>
            <a:off x="838201" y="1371600"/>
            <a:ext cx="7848600" cy="4308682"/>
          </a:xfrm>
        </p:spPr>
        <p:txBody>
          <a:bodyPr>
            <a:normAutofit fontScale="92500" lnSpcReduction="10000"/>
          </a:bodyPr>
          <a:lstStyle/>
          <a:p>
            <a:pPr marL="0" indent="0">
              <a:buNone/>
            </a:pPr>
            <a:r>
              <a:rPr lang="en-US" sz="2000"/>
              <a:t>General Government ALJs conduct hearings for the following agencies:</a:t>
            </a:r>
          </a:p>
          <a:p>
            <a:pPr lvl="1"/>
            <a:r>
              <a:rPr lang="en-US"/>
              <a:t>University of Wisconsin System Universities</a:t>
            </a:r>
          </a:p>
          <a:p>
            <a:pPr lvl="1"/>
            <a:r>
              <a:rPr lang="en-US"/>
              <a:t>Wisconsin Technical Colleges</a:t>
            </a:r>
          </a:p>
          <a:p>
            <a:pPr lvl="1"/>
            <a:r>
              <a:rPr lang="en-US"/>
              <a:t>Department of Public Instruction </a:t>
            </a:r>
          </a:p>
          <a:p>
            <a:pPr lvl="1"/>
            <a:r>
              <a:rPr lang="en-US"/>
              <a:t>Department of Safety and Professional Services</a:t>
            </a:r>
          </a:p>
          <a:p>
            <a:pPr lvl="1"/>
            <a:r>
              <a:rPr lang="en-US"/>
              <a:t>Department of Transportation</a:t>
            </a:r>
          </a:p>
          <a:p>
            <a:pPr lvl="1"/>
            <a:r>
              <a:rPr lang="en-US"/>
              <a:t>Department of Employee Trust Funds</a:t>
            </a:r>
          </a:p>
          <a:p>
            <a:pPr lvl="1"/>
            <a:r>
              <a:rPr lang="en-US"/>
              <a:t>Commissioner of Insurance</a:t>
            </a:r>
          </a:p>
          <a:p>
            <a:pPr lvl="1"/>
            <a:r>
              <a:rPr lang="en-US"/>
              <a:t>Department of Natural Resources</a:t>
            </a:r>
          </a:p>
          <a:p>
            <a:pPr lvl="1"/>
            <a:r>
              <a:rPr lang="en-US"/>
              <a:t>Division of Vocational Rehabilitation </a:t>
            </a:r>
          </a:p>
          <a:p>
            <a:pPr lvl="1"/>
            <a:r>
              <a:rPr lang="en-US"/>
              <a:t>Department of Justice</a:t>
            </a:r>
          </a:p>
          <a:p>
            <a:pPr lvl="1"/>
            <a:r>
              <a:rPr lang="en-US"/>
              <a:t>Department of Administration</a:t>
            </a:r>
          </a:p>
          <a:p>
            <a:pPr lvl="1"/>
            <a:r>
              <a:rPr lang="en-US"/>
              <a:t>Department of Agriculture, Trade and Consumer Protection</a:t>
            </a:r>
          </a:p>
          <a:p>
            <a:pPr lvl="1"/>
            <a:r>
              <a:rPr lang="en-US"/>
              <a:t>State Historical Society</a:t>
            </a:r>
          </a:p>
          <a:p>
            <a:endParaRPr lang="en-US" sz="1400"/>
          </a:p>
        </p:txBody>
      </p:sp>
      <p:sp>
        <p:nvSpPr>
          <p:cNvPr id="12" name="Arrow: Right 11" descr="Blue arrow pointing to the right">
            <a:extLst>
              <a:ext uri="{FF2B5EF4-FFF2-40B4-BE49-F238E27FC236}">
                <a16:creationId xmlns:a16="http://schemas.microsoft.com/office/drawing/2014/main" id="{EA8999C8-0966-2CB3-6E36-98C0BF52681D}"/>
              </a:ext>
            </a:extLst>
          </p:cNvPr>
          <p:cNvSpPr/>
          <p:nvPr/>
        </p:nvSpPr>
        <p:spPr>
          <a:xfrm>
            <a:off x="7162800" y="2971800"/>
            <a:ext cx="1524001" cy="7075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1F7B6CAC-3013-66BF-1D4F-29D190E18924}"/>
              </a:ext>
            </a:extLst>
          </p:cNvPr>
          <p:cNvSpPr>
            <a:spLocks noGrp="1"/>
          </p:cNvSpPr>
          <p:nvPr>
            <p:ph type="pic" sz="quarter" idx="10"/>
          </p:nvPr>
        </p:nvSpPr>
        <p:spPr>
          <a:xfrm>
            <a:off x="8850087" y="2155371"/>
            <a:ext cx="2416628" cy="2852058"/>
          </a:xfrm>
        </p:spPr>
        <p:txBody>
          <a:bodyPr>
            <a:noAutofit/>
          </a:bodyPr>
          <a:lstStyle/>
          <a:p>
            <a:pPr marL="0" indent="0" algn="ctr">
              <a:buNone/>
            </a:pPr>
            <a:r>
              <a:rPr lang="en-US" sz="2000" b="1">
                <a:solidFill>
                  <a:srgbClr val="034AA6"/>
                </a:solidFill>
              </a:rPr>
              <a:t>In 2025, DHA’s General Government unit received </a:t>
            </a:r>
          </a:p>
          <a:p>
            <a:pPr marL="0" indent="0" algn="ctr">
              <a:buNone/>
            </a:pPr>
            <a:r>
              <a:rPr lang="en-US" sz="3200" b="1">
                <a:solidFill>
                  <a:srgbClr val="034AA6"/>
                </a:solidFill>
                <a:effectLst>
                  <a:outerShdw blurRad="38100" dist="38100" dir="2700000" algn="tl">
                    <a:srgbClr val="000000">
                      <a:alpha val="43137"/>
                    </a:srgbClr>
                  </a:outerShdw>
                </a:effectLst>
                <a:highlight>
                  <a:srgbClr val="FFFF00"/>
                </a:highlight>
              </a:rPr>
              <a:t>384</a:t>
            </a:r>
          </a:p>
          <a:p>
            <a:pPr marL="0" indent="0" algn="ctr">
              <a:buNone/>
            </a:pPr>
            <a:r>
              <a:rPr lang="en-US" sz="2000" b="1">
                <a:solidFill>
                  <a:srgbClr val="034AA6"/>
                </a:solidFill>
              </a:rPr>
              <a:t>hearing requests, which were handled by five ALJs and two paralegals.</a:t>
            </a:r>
          </a:p>
        </p:txBody>
      </p:sp>
    </p:spTree>
    <p:extLst>
      <p:ext uri="{BB962C8B-B14F-4D97-AF65-F5344CB8AC3E}">
        <p14:creationId xmlns:p14="http://schemas.microsoft.com/office/powerpoint/2010/main" val="175050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6254-D96F-EC96-CB0D-44420CD32817}"/>
              </a:ext>
            </a:extLst>
          </p:cNvPr>
          <p:cNvSpPr>
            <a:spLocks noGrp="1"/>
          </p:cNvSpPr>
          <p:nvPr>
            <p:ph type="title"/>
          </p:nvPr>
        </p:nvSpPr>
        <p:spPr>
          <a:xfrm>
            <a:off x="838200" y="176276"/>
            <a:ext cx="10542814" cy="923330"/>
          </a:xfrm>
        </p:spPr>
        <p:txBody>
          <a:bodyPr>
            <a:normAutofit fontScale="90000"/>
          </a:bodyPr>
          <a:lstStyle/>
          <a:p>
            <a:r>
              <a:rPr lang="en-US" sz="3600"/>
              <a:t>DHA’s Legal Authority to Conduct Hearings</a:t>
            </a:r>
            <a:br>
              <a:rPr lang="en-US"/>
            </a:br>
            <a:r>
              <a:rPr lang="en-US"/>
              <a:t>	</a:t>
            </a:r>
            <a:r>
              <a:rPr lang="en-US" sz="3100"/>
              <a:t>- Title IX/sexual misconduct case example -</a:t>
            </a:r>
          </a:p>
        </p:txBody>
      </p:sp>
      <p:graphicFrame>
        <p:nvGraphicFramePr>
          <p:cNvPr id="23" name="Diagram 22" descr="A doublesided arrow.  On the left, is the text &quot;Broadest&quot; and on the right side is the text &quot;Most specific&quot;">
            <a:extLst>
              <a:ext uri="{FF2B5EF4-FFF2-40B4-BE49-F238E27FC236}">
                <a16:creationId xmlns:a16="http://schemas.microsoft.com/office/drawing/2014/main" id="{B4494194-C898-FE16-1E00-DB0C482FC5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900016"/>
              </p:ext>
            </p:extLst>
          </p:nvPr>
        </p:nvGraphicFramePr>
        <p:xfrm>
          <a:off x="757881" y="4539048"/>
          <a:ext cx="10437341" cy="86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1E770C6B-C5A3-2DDA-CBE5-EFC27056353B}"/>
              </a:ext>
            </a:extLst>
          </p:cNvPr>
          <p:cNvSpPr txBox="1"/>
          <p:nvPr/>
        </p:nvSpPr>
        <p:spPr>
          <a:xfrm>
            <a:off x="331768" y="1579714"/>
            <a:ext cx="2011680" cy="369332"/>
          </a:xfrm>
          <a:prstGeom prst="rect">
            <a:avLst/>
          </a:prstGeom>
          <a:noFill/>
        </p:spPr>
        <p:txBody>
          <a:bodyPr wrap="square" rtlCol="0">
            <a:spAutoFit/>
          </a:bodyPr>
          <a:lstStyle/>
          <a:p>
            <a:pPr algn="ctr"/>
            <a:r>
              <a:rPr lang="en-US"/>
              <a:t>Federal Law</a:t>
            </a:r>
          </a:p>
        </p:txBody>
      </p:sp>
      <p:sp>
        <p:nvSpPr>
          <p:cNvPr id="4" name="Freeform: Shape 3">
            <a:extLst>
              <a:ext uri="{FF2B5EF4-FFF2-40B4-BE49-F238E27FC236}">
                <a16:creationId xmlns:a16="http://schemas.microsoft.com/office/drawing/2014/main" id="{FECBEEBE-9A82-7CC6-0700-76065D3AA3AF}"/>
              </a:ext>
            </a:extLst>
          </p:cNvPr>
          <p:cNvSpPr/>
          <p:nvPr/>
        </p:nvSpPr>
        <p:spPr>
          <a:xfrm>
            <a:off x="479989" y="2808072"/>
            <a:ext cx="1723946" cy="861973"/>
          </a:xfrm>
          <a:custGeom>
            <a:avLst/>
            <a:gdLst>
              <a:gd name="connsiteX0" fmla="*/ 0 w 1723946"/>
              <a:gd name="connsiteY0" fmla="*/ 86197 h 861973"/>
              <a:gd name="connsiteX1" fmla="*/ 86197 w 1723946"/>
              <a:gd name="connsiteY1" fmla="*/ 0 h 861973"/>
              <a:gd name="connsiteX2" fmla="*/ 1637749 w 1723946"/>
              <a:gd name="connsiteY2" fmla="*/ 0 h 861973"/>
              <a:gd name="connsiteX3" fmla="*/ 1723946 w 1723946"/>
              <a:gd name="connsiteY3" fmla="*/ 86197 h 861973"/>
              <a:gd name="connsiteX4" fmla="*/ 1723946 w 1723946"/>
              <a:gd name="connsiteY4" fmla="*/ 775776 h 861973"/>
              <a:gd name="connsiteX5" fmla="*/ 1637749 w 1723946"/>
              <a:gd name="connsiteY5" fmla="*/ 861973 h 861973"/>
              <a:gd name="connsiteX6" fmla="*/ 86197 w 1723946"/>
              <a:gd name="connsiteY6" fmla="*/ 861973 h 861973"/>
              <a:gd name="connsiteX7" fmla="*/ 0 w 1723946"/>
              <a:gd name="connsiteY7" fmla="*/ 775776 h 861973"/>
              <a:gd name="connsiteX8" fmla="*/ 0 w 1723946"/>
              <a:gd name="connsiteY8" fmla="*/ 86197 h 86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946" h="861973">
                <a:moveTo>
                  <a:pt x="0" y="86197"/>
                </a:moveTo>
                <a:cubicBezTo>
                  <a:pt x="0" y="38592"/>
                  <a:pt x="38592" y="0"/>
                  <a:pt x="86197" y="0"/>
                </a:cubicBezTo>
                <a:lnTo>
                  <a:pt x="1637749" y="0"/>
                </a:lnTo>
                <a:cubicBezTo>
                  <a:pt x="1685354" y="0"/>
                  <a:pt x="1723946" y="38592"/>
                  <a:pt x="1723946" y="86197"/>
                </a:cubicBezTo>
                <a:lnTo>
                  <a:pt x="1723946" y="775776"/>
                </a:lnTo>
                <a:cubicBezTo>
                  <a:pt x="1723946" y="823381"/>
                  <a:pt x="1685354" y="861973"/>
                  <a:pt x="1637749" y="861973"/>
                </a:cubicBezTo>
                <a:lnTo>
                  <a:pt x="86197" y="861973"/>
                </a:lnTo>
                <a:cubicBezTo>
                  <a:pt x="38592" y="861973"/>
                  <a:pt x="0" y="823381"/>
                  <a:pt x="0" y="775776"/>
                </a:cubicBezTo>
                <a:lnTo>
                  <a:pt x="0" y="861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326" tIns="30326" rIns="30326" bIns="30326" numCol="1" spcCol="1270" anchor="ctr" anchorCtr="0">
            <a:noAutofit/>
          </a:bodyPr>
          <a:lstStyle/>
          <a:p>
            <a:pPr marL="0" lvl="0" indent="0" algn="ctr" defTabSz="355600">
              <a:lnSpc>
                <a:spcPct val="90000"/>
              </a:lnSpc>
              <a:spcBef>
                <a:spcPct val="0"/>
              </a:spcBef>
              <a:spcAft>
                <a:spcPct val="35000"/>
              </a:spcAft>
              <a:buNone/>
            </a:pPr>
            <a:endParaRPr lang="en-US" sz="800" b="1" kern="1200" dirty="0"/>
          </a:p>
          <a:p>
            <a:pPr marL="0" lvl="0" indent="0" algn="ctr" defTabSz="355600">
              <a:lnSpc>
                <a:spcPct val="90000"/>
              </a:lnSpc>
              <a:spcBef>
                <a:spcPct val="0"/>
              </a:spcBef>
              <a:spcAft>
                <a:spcPct val="35000"/>
              </a:spcAft>
              <a:buNone/>
            </a:pPr>
            <a:r>
              <a:rPr lang="en-US" sz="800" b="1" kern="1200" dirty="0"/>
              <a:t>Title IX of the Education Amendment Act of 1972</a:t>
            </a:r>
          </a:p>
          <a:p>
            <a:pPr marL="0" lvl="0" indent="0" algn="ctr" defTabSz="355600">
              <a:lnSpc>
                <a:spcPct val="90000"/>
              </a:lnSpc>
              <a:spcBef>
                <a:spcPct val="0"/>
              </a:spcBef>
              <a:spcAft>
                <a:spcPct val="35000"/>
              </a:spcAft>
              <a:buNone/>
            </a:pPr>
            <a:br>
              <a:rPr lang="en-US" sz="800" kern="1200" dirty="0"/>
            </a:br>
            <a:r>
              <a:rPr lang="en-US" sz="800" kern="1200" dirty="0"/>
              <a:t>United States Code </a:t>
            </a:r>
          </a:p>
          <a:p>
            <a:pPr marL="0" lvl="0" indent="0" algn="ctr" defTabSz="355600">
              <a:lnSpc>
                <a:spcPct val="90000"/>
              </a:lnSpc>
              <a:spcBef>
                <a:spcPct val="0"/>
              </a:spcBef>
              <a:spcAft>
                <a:spcPct val="35000"/>
              </a:spcAft>
              <a:buNone/>
            </a:pPr>
            <a:r>
              <a:rPr lang="en-US" sz="800" kern="1200" dirty="0"/>
              <a:t>20 USC § 1681, et. seq.</a:t>
            </a:r>
          </a:p>
        </p:txBody>
      </p:sp>
      <p:sp>
        <p:nvSpPr>
          <p:cNvPr id="21" name="TextBox 20">
            <a:extLst>
              <a:ext uri="{FF2B5EF4-FFF2-40B4-BE49-F238E27FC236}">
                <a16:creationId xmlns:a16="http://schemas.microsoft.com/office/drawing/2014/main" id="{EE6CC456-B499-00B6-F9DF-2E4F00AF7183}"/>
              </a:ext>
            </a:extLst>
          </p:cNvPr>
          <p:cNvSpPr txBox="1"/>
          <p:nvPr/>
        </p:nvSpPr>
        <p:spPr>
          <a:xfrm>
            <a:off x="2668237" y="1579714"/>
            <a:ext cx="2011680" cy="369332"/>
          </a:xfrm>
          <a:prstGeom prst="rect">
            <a:avLst/>
          </a:prstGeom>
          <a:noFill/>
        </p:spPr>
        <p:txBody>
          <a:bodyPr wrap="square" rtlCol="0">
            <a:spAutoFit/>
          </a:bodyPr>
          <a:lstStyle/>
          <a:p>
            <a:pPr algn="ctr"/>
            <a:r>
              <a:rPr lang="en-US"/>
              <a:t>Federal Regulation</a:t>
            </a:r>
          </a:p>
        </p:txBody>
      </p:sp>
      <p:sp>
        <p:nvSpPr>
          <p:cNvPr id="6" name="Freeform: Shape 5">
            <a:extLst>
              <a:ext uri="{FF2B5EF4-FFF2-40B4-BE49-F238E27FC236}">
                <a16:creationId xmlns:a16="http://schemas.microsoft.com/office/drawing/2014/main" id="{2DE7100E-6D1B-9878-151F-1171EA62D037}"/>
              </a:ext>
            </a:extLst>
          </p:cNvPr>
          <p:cNvSpPr/>
          <p:nvPr/>
        </p:nvSpPr>
        <p:spPr>
          <a:xfrm>
            <a:off x="2893514" y="2808072"/>
            <a:ext cx="1723946" cy="861973"/>
          </a:xfrm>
          <a:custGeom>
            <a:avLst/>
            <a:gdLst>
              <a:gd name="connsiteX0" fmla="*/ 0 w 1723946"/>
              <a:gd name="connsiteY0" fmla="*/ 86197 h 861973"/>
              <a:gd name="connsiteX1" fmla="*/ 86197 w 1723946"/>
              <a:gd name="connsiteY1" fmla="*/ 0 h 861973"/>
              <a:gd name="connsiteX2" fmla="*/ 1637749 w 1723946"/>
              <a:gd name="connsiteY2" fmla="*/ 0 h 861973"/>
              <a:gd name="connsiteX3" fmla="*/ 1723946 w 1723946"/>
              <a:gd name="connsiteY3" fmla="*/ 86197 h 861973"/>
              <a:gd name="connsiteX4" fmla="*/ 1723946 w 1723946"/>
              <a:gd name="connsiteY4" fmla="*/ 775776 h 861973"/>
              <a:gd name="connsiteX5" fmla="*/ 1637749 w 1723946"/>
              <a:gd name="connsiteY5" fmla="*/ 861973 h 861973"/>
              <a:gd name="connsiteX6" fmla="*/ 86197 w 1723946"/>
              <a:gd name="connsiteY6" fmla="*/ 861973 h 861973"/>
              <a:gd name="connsiteX7" fmla="*/ 0 w 1723946"/>
              <a:gd name="connsiteY7" fmla="*/ 775776 h 861973"/>
              <a:gd name="connsiteX8" fmla="*/ 0 w 1723946"/>
              <a:gd name="connsiteY8" fmla="*/ 86197 h 86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946" h="861973">
                <a:moveTo>
                  <a:pt x="0" y="86197"/>
                </a:moveTo>
                <a:cubicBezTo>
                  <a:pt x="0" y="38592"/>
                  <a:pt x="38592" y="0"/>
                  <a:pt x="86197" y="0"/>
                </a:cubicBezTo>
                <a:lnTo>
                  <a:pt x="1637749" y="0"/>
                </a:lnTo>
                <a:cubicBezTo>
                  <a:pt x="1685354" y="0"/>
                  <a:pt x="1723946" y="38592"/>
                  <a:pt x="1723946" y="86197"/>
                </a:cubicBezTo>
                <a:lnTo>
                  <a:pt x="1723946" y="775776"/>
                </a:lnTo>
                <a:cubicBezTo>
                  <a:pt x="1723946" y="823381"/>
                  <a:pt x="1685354" y="861973"/>
                  <a:pt x="1637749" y="861973"/>
                </a:cubicBezTo>
                <a:lnTo>
                  <a:pt x="86197" y="861973"/>
                </a:lnTo>
                <a:cubicBezTo>
                  <a:pt x="38592" y="861973"/>
                  <a:pt x="0" y="823381"/>
                  <a:pt x="0" y="775776"/>
                </a:cubicBezTo>
                <a:lnTo>
                  <a:pt x="0" y="861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326" tIns="30326" rIns="30326" bIns="30326" numCol="1" spcCol="1270" anchor="ctr" anchorCtr="0">
            <a:noAutofit/>
          </a:bodyPr>
          <a:lstStyle/>
          <a:p>
            <a:pPr marL="0" lvl="0" indent="0" algn="ctr" defTabSz="355600">
              <a:lnSpc>
                <a:spcPct val="90000"/>
              </a:lnSpc>
              <a:spcBef>
                <a:spcPct val="0"/>
              </a:spcBef>
              <a:spcAft>
                <a:spcPct val="35000"/>
              </a:spcAft>
              <a:buNone/>
            </a:pPr>
            <a:r>
              <a:rPr lang="en-US" sz="800" b="1" kern="1200" dirty="0"/>
              <a:t>Non-discrimination on the Basis of Sex in Education Programs</a:t>
            </a:r>
          </a:p>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r>
              <a:rPr lang="en-US" sz="800" kern="1200" dirty="0"/>
              <a:t>Code of Federal Regulations</a:t>
            </a:r>
          </a:p>
          <a:p>
            <a:pPr marL="0" lvl="0" indent="0" algn="ctr" defTabSz="355600">
              <a:lnSpc>
                <a:spcPct val="90000"/>
              </a:lnSpc>
              <a:spcBef>
                <a:spcPct val="0"/>
              </a:spcBef>
              <a:spcAft>
                <a:spcPct val="35000"/>
              </a:spcAft>
              <a:buNone/>
            </a:pPr>
            <a:r>
              <a:rPr lang="en-US" sz="800" kern="1200" dirty="0"/>
              <a:t>34 CFR Part 106</a:t>
            </a:r>
          </a:p>
        </p:txBody>
      </p:sp>
      <p:sp>
        <p:nvSpPr>
          <p:cNvPr id="20" name="TextBox 19">
            <a:extLst>
              <a:ext uri="{FF2B5EF4-FFF2-40B4-BE49-F238E27FC236}">
                <a16:creationId xmlns:a16="http://schemas.microsoft.com/office/drawing/2014/main" id="{F669F893-3DE1-CDCD-9C68-6CA6ED27BA66}"/>
              </a:ext>
            </a:extLst>
          </p:cNvPr>
          <p:cNvSpPr txBox="1"/>
          <p:nvPr/>
        </p:nvSpPr>
        <p:spPr>
          <a:xfrm>
            <a:off x="4940632" y="1453978"/>
            <a:ext cx="2404581" cy="645232"/>
          </a:xfrm>
          <a:prstGeom prst="rect">
            <a:avLst/>
          </a:prstGeom>
          <a:noFill/>
        </p:spPr>
        <p:txBody>
          <a:bodyPr wrap="square" rtlCol="0">
            <a:spAutoFit/>
          </a:bodyPr>
          <a:lstStyle/>
          <a:p>
            <a:pPr algn="ctr"/>
            <a:r>
              <a:rPr lang="en-US"/>
              <a:t>Wisconsin </a:t>
            </a:r>
          </a:p>
          <a:p>
            <a:pPr algn="ctr"/>
            <a:r>
              <a:rPr lang="en-US"/>
              <a:t>State Statute</a:t>
            </a:r>
          </a:p>
        </p:txBody>
      </p:sp>
      <p:sp>
        <p:nvSpPr>
          <p:cNvPr id="8" name="Freeform: Shape 7">
            <a:extLst>
              <a:ext uri="{FF2B5EF4-FFF2-40B4-BE49-F238E27FC236}">
                <a16:creationId xmlns:a16="http://schemas.microsoft.com/office/drawing/2014/main" id="{66601706-949C-EB3F-E528-03A554EBB783}"/>
              </a:ext>
            </a:extLst>
          </p:cNvPr>
          <p:cNvSpPr/>
          <p:nvPr/>
        </p:nvSpPr>
        <p:spPr>
          <a:xfrm>
            <a:off x="5307039" y="2312438"/>
            <a:ext cx="1723946" cy="861973"/>
          </a:xfrm>
          <a:custGeom>
            <a:avLst/>
            <a:gdLst>
              <a:gd name="connsiteX0" fmla="*/ 0 w 1723946"/>
              <a:gd name="connsiteY0" fmla="*/ 86197 h 861973"/>
              <a:gd name="connsiteX1" fmla="*/ 86197 w 1723946"/>
              <a:gd name="connsiteY1" fmla="*/ 0 h 861973"/>
              <a:gd name="connsiteX2" fmla="*/ 1637749 w 1723946"/>
              <a:gd name="connsiteY2" fmla="*/ 0 h 861973"/>
              <a:gd name="connsiteX3" fmla="*/ 1723946 w 1723946"/>
              <a:gd name="connsiteY3" fmla="*/ 86197 h 861973"/>
              <a:gd name="connsiteX4" fmla="*/ 1723946 w 1723946"/>
              <a:gd name="connsiteY4" fmla="*/ 775776 h 861973"/>
              <a:gd name="connsiteX5" fmla="*/ 1637749 w 1723946"/>
              <a:gd name="connsiteY5" fmla="*/ 861973 h 861973"/>
              <a:gd name="connsiteX6" fmla="*/ 86197 w 1723946"/>
              <a:gd name="connsiteY6" fmla="*/ 861973 h 861973"/>
              <a:gd name="connsiteX7" fmla="*/ 0 w 1723946"/>
              <a:gd name="connsiteY7" fmla="*/ 775776 h 861973"/>
              <a:gd name="connsiteX8" fmla="*/ 0 w 1723946"/>
              <a:gd name="connsiteY8" fmla="*/ 86197 h 86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946" h="861973">
                <a:moveTo>
                  <a:pt x="0" y="86197"/>
                </a:moveTo>
                <a:cubicBezTo>
                  <a:pt x="0" y="38592"/>
                  <a:pt x="38592" y="0"/>
                  <a:pt x="86197" y="0"/>
                </a:cubicBezTo>
                <a:lnTo>
                  <a:pt x="1637749" y="0"/>
                </a:lnTo>
                <a:cubicBezTo>
                  <a:pt x="1685354" y="0"/>
                  <a:pt x="1723946" y="38592"/>
                  <a:pt x="1723946" y="86197"/>
                </a:cubicBezTo>
                <a:lnTo>
                  <a:pt x="1723946" y="775776"/>
                </a:lnTo>
                <a:cubicBezTo>
                  <a:pt x="1723946" y="823381"/>
                  <a:pt x="1685354" y="861973"/>
                  <a:pt x="1637749" y="861973"/>
                </a:cubicBezTo>
                <a:lnTo>
                  <a:pt x="86197" y="861973"/>
                </a:lnTo>
                <a:cubicBezTo>
                  <a:pt x="38592" y="861973"/>
                  <a:pt x="0" y="823381"/>
                  <a:pt x="0" y="775776"/>
                </a:cubicBezTo>
                <a:lnTo>
                  <a:pt x="0" y="861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326" tIns="30326" rIns="30326" bIns="30326" numCol="1" spcCol="1270" anchor="ctr" anchorCtr="0">
            <a:noAutofit/>
          </a:bodyPr>
          <a:lstStyle/>
          <a:p>
            <a:pPr marL="0" lvl="0" indent="0" algn="ctr" defTabSz="355600">
              <a:lnSpc>
                <a:spcPct val="90000"/>
              </a:lnSpc>
              <a:spcBef>
                <a:spcPct val="0"/>
              </a:spcBef>
              <a:spcAft>
                <a:spcPct val="35000"/>
              </a:spcAft>
              <a:buNone/>
            </a:pPr>
            <a:r>
              <a:rPr lang="en-US" sz="800" kern="1200" dirty="0"/>
              <a:t>Chapter 36 </a:t>
            </a:r>
          </a:p>
          <a:p>
            <a:pPr marL="0" lvl="0" indent="0" algn="ctr" defTabSz="355600">
              <a:lnSpc>
                <a:spcPct val="90000"/>
              </a:lnSpc>
              <a:spcBef>
                <a:spcPct val="0"/>
              </a:spcBef>
              <a:spcAft>
                <a:spcPct val="35000"/>
              </a:spcAft>
              <a:buNone/>
            </a:pPr>
            <a:r>
              <a:rPr lang="en-US" sz="800" kern="1200" dirty="0"/>
              <a:t>University of Wisconsin System</a:t>
            </a:r>
          </a:p>
        </p:txBody>
      </p:sp>
      <p:sp>
        <p:nvSpPr>
          <p:cNvPr id="14" name="Freeform: Shape 13">
            <a:extLst>
              <a:ext uri="{FF2B5EF4-FFF2-40B4-BE49-F238E27FC236}">
                <a16:creationId xmlns:a16="http://schemas.microsoft.com/office/drawing/2014/main" id="{8B8E5A36-3385-3430-A99C-A419A67F10BA}"/>
              </a:ext>
            </a:extLst>
          </p:cNvPr>
          <p:cNvSpPr/>
          <p:nvPr/>
        </p:nvSpPr>
        <p:spPr>
          <a:xfrm>
            <a:off x="5307039" y="3303707"/>
            <a:ext cx="1723946" cy="861973"/>
          </a:xfrm>
          <a:custGeom>
            <a:avLst/>
            <a:gdLst>
              <a:gd name="connsiteX0" fmla="*/ 0 w 1723946"/>
              <a:gd name="connsiteY0" fmla="*/ 86197 h 861973"/>
              <a:gd name="connsiteX1" fmla="*/ 86197 w 1723946"/>
              <a:gd name="connsiteY1" fmla="*/ 0 h 861973"/>
              <a:gd name="connsiteX2" fmla="*/ 1637749 w 1723946"/>
              <a:gd name="connsiteY2" fmla="*/ 0 h 861973"/>
              <a:gd name="connsiteX3" fmla="*/ 1723946 w 1723946"/>
              <a:gd name="connsiteY3" fmla="*/ 86197 h 861973"/>
              <a:gd name="connsiteX4" fmla="*/ 1723946 w 1723946"/>
              <a:gd name="connsiteY4" fmla="*/ 775776 h 861973"/>
              <a:gd name="connsiteX5" fmla="*/ 1637749 w 1723946"/>
              <a:gd name="connsiteY5" fmla="*/ 861973 h 861973"/>
              <a:gd name="connsiteX6" fmla="*/ 86197 w 1723946"/>
              <a:gd name="connsiteY6" fmla="*/ 861973 h 861973"/>
              <a:gd name="connsiteX7" fmla="*/ 0 w 1723946"/>
              <a:gd name="connsiteY7" fmla="*/ 775776 h 861973"/>
              <a:gd name="connsiteX8" fmla="*/ 0 w 1723946"/>
              <a:gd name="connsiteY8" fmla="*/ 86197 h 86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946" h="861973">
                <a:moveTo>
                  <a:pt x="0" y="86197"/>
                </a:moveTo>
                <a:cubicBezTo>
                  <a:pt x="0" y="38592"/>
                  <a:pt x="38592" y="0"/>
                  <a:pt x="86197" y="0"/>
                </a:cubicBezTo>
                <a:lnTo>
                  <a:pt x="1637749" y="0"/>
                </a:lnTo>
                <a:cubicBezTo>
                  <a:pt x="1685354" y="0"/>
                  <a:pt x="1723946" y="38592"/>
                  <a:pt x="1723946" y="86197"/>
                </a:cubicBezTo>
                <a:lnTo>
                  <a:pt x="1723946" y="775776"/>
                </a:lnTo>
                <a:cubicBezTo>
                  <a:pt x="1723946" y="823381"/>
                  <a:pt x="1685354" y="861973"/>
                  <a:pt x="1637749" y="861973"/>
                </a:cubicBezTo>
                <a:lnTo>
                  <a:pt x="86197" y="861973"/>
                </a:lnTo>
                <a:cubicBezTo>
                  <a:pt x="38592" y="861973"/>
                  <a:pt x="0" y="823381"/>
                  <a:pt x="0" y="775776"/>
                </a:cubicBezTo>
                <a:lnTo>
                  <a:pt x="0" y="861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326" tIns="30326" rIns="30326" bIns="30326" numCol="1" spcCol="1270" anchor="ctr" anchorCtr="0">
            <a:noAutofit/>
          </a:bodyPr>
          <a:lstStyle/>
          <a:p>
            <a:pPr marL="0" lvl="0" indent="0" algn="ctr" defTabSz="355600">
              <a:lnSpc>
                <a:spcPct val="90000"/>
              </a:lnSpc>
              <a:spcBef>
                <a:spcPct val="0"/>
              </a:spcBef>
              <a:spcAft>
                <a:spcPct val="35000"/>
              </a:spcAft>
              <a:buNone/>
            </a:pPr>
            <a:endParaRPr lang="en-US" sz="800" kern="1200"/>
          </a:p>
          <a:p>
            <a:pPr marL="0" lvl="0" indent="0" algn="ctr" defTabSz="355600">
              <a:lnSpc>
                <a:spcPct val="90000"/>
              </a:lnSpc>
              <a:spcBef>
                <a:spcPct val="0"/>
              </a:spcBef>
              <a:spcAft>
                <a:spcPct val="35000"/>
              </a:spcAft>
              <a:buNone/>
            </a:pPr>
            <a:r>
              <a:rPr lang="en-US" sz="800" kern="1200"/>
              <a:t>Chapter 227</a:t>
            </a:r>
          </a:p>
          <a:p>
            <a:pPr marL="0" lvl="0" indent="0" algn="ctr" defTabSz="355600">
              <a:lnSpc>
                <a:spcPct val="90000"/>
              </a:lnSpc>
              <a:spcBef>
                <a:spcPct val="0"/>
              </a:spcBef>
              <a:spcAft>
                <a:spcPct val="35000"/>
              </a:spcAft>
              <a:buNone/>
            </a:pPr>
            <a:r>
              <a:rPr lang="en-US" sz="800" kern="1200"/>
              <a:t>Administrative Procedure and Review</a:t>
            </a:r>
          </a:p>
          <a:p>
            <a:pPr marL="0" lvl="0" indent="0" algn="ctr" defTabSz="355600">
              <a:lnSpc>
                <a:spcPct val="90000"/>
              </a:lnSpc>
              <a:spcBef>
                <a:spcPct val="0"/>
              </a:spcBef>
              <a:spcAft>
                <a:spcPct val="35000"/>
              </a:spcAft>
              <a:buNone/>
            </a:pPr>
            <a:endParaRPr lang="en-US" sz="800" kern="1200"/>
          </a:p>
        </p:txBody>
      </p:sp>
      <p:sp>
        <p:nvSpPr>
          <p:cNvPr id="19" name="TextBox 18">
            <a:extLst>
              <a:ext uri="{FF2B5EF4-FFF2-40B4-BE49-F238E27FC236}">
                <a16:creationId xmlns:a16="http://schemas.microsoft.com/office/drawing/2014/main" id="{2A58115E-2C37-14D0-3C97-CC96159F6944}"/>
              </a:ext>
            </a:extLst>
          </p:cNvPr>
          <p:cNvSpPr txBox="1"/>
          <p:nvPr/>
        </p:nvSpPr>
        <p:spPr>
          <a:xfrm>
            <a:off x="7385534" y="1311853"/>
            <a:ext cx="2212544" cy="923330"/>
          </a:xfrm>
          <a:prstGeom prst="rect">
            <a:avLst/>
          </a:prstGeom>
          <a:noFill/>
        </p:spPr>
        <p:txBody>
          <a:bodyPr wrap="square" rtlCol="0">
            <a:spAutoFit/>
          </a:bodyPr>
          <a:lstStyle/>
          <a:p>
            <a:pPr algn="ctr"/>
            <a:r>
              <a:rPr lang="en-US" dirty="0"/>
              <a:t>Wisconsin State Agency Administrative Code</a:t>
            </a:r>
          </a:p>
        </p:txBody>
      </p:sp>
      <p:sp>
        <p:nvSpPr>
          <p:cNvPr id="10" name="Freeform: Shape 9">
            <a:extLst>
              <a:ext uri="{FF2B5EF4-FFF2-40B4-BE49-F238E27FC236}">
                <a16:creationId xmlns:a16="http://schemas.microsoft.com/office/drawing/2014/main" id="{6ACA7227-AAD5-BC7A-8366-E20EC502CCA9}"/>
              </a:ext>
            </a:extLst>
          </p:cNvPr>
          <p:cNvSpPr/>
          <p:nvPr/>
        </p:nvSpPr>
        <p:spPr>
          <a:xfrm>
            <a:off x="7720564" y="2312438"/>
            <a:ext cx="1723946" cy="861973"/>
          </a:xfrm>
          <a:custGeom>
            <a:avLst/>
            <a:gdLst>
              <a:gd name="connsiteX0" fmla="*/ 0 w 1723946"/>
              <a:gd name="connsiteY0" fmla="*/ 86197 h 861973"/>
              <a:gd name="connsiteX1" fmla="*/ 86197 w 1723946"/>
              <a:gd name="connsiteY1" fmla="*/ 0 h 861973"/>
              <a:gd name="connsiteX2" fmla="*/ 1637749 w 1723946"/>
              <a:gd name="connsiteY2" fmla="*/ 0 h 861973"/>
              <a:gd name="connsiteX3" fmla="*/ 1723946 w 1723946"/>
              <a:gd name="connsiteY3" fmla="*/ 86197 h 861973"/>
              <a:gd name="connsiteX4" fmla="*/ 1723946 w 1723946"/>
              <a:gd name="connsiteY4" fmla="*/ 775776 h 861973"/>
              <a:gd name="connsiteX5" fmla="*/ 1637749 w 1723946"/>
              <a:gd name="connsiteY5" fmla="*/ 861973 h 861973"/>
              <a:gd name="connsiteX6" fmla="*/ 86197 w 1723946"/>
              <a:gd name="connsiteY6" fmla="*/ 861973 h 861973"/>
              <a:gd name="connsiteX7" fmla="*/ 0 w 1723946"/>
              <a:gd name="connsiteY7" fmla="*/ 775776 h 861973"/>
              <a:gd name="connsiteX8" fmla="*/ 0 w 1723946"/>
              <a:gd name="connsiteY8" fmla="*/ 86197 h 86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946" h="861973">
                <a:moveTo>
                  <a:pt x="0" y="86197"/>
                </a:moveTo>
                <a:cubicBezTo>
                  <a:pt x="0" y="38592"/>
                  <a:pt x="38592" y="0"/>
                  <a:pt x="86197" y="0"/>
                </a:cubicBezTo>
                <a:lnTo>
                  <a:pt x="1637749" y="0"/>
                </a:lnTo>
                <a:cubicBezTo>
                  <a:pt x="1685354" y="0"/>
                  <a:pt x="1723946" y="38592"/>
                  <a:pt x="1723946" y="86197"/>
                </a:cubicBezTo>
                <a:lnTo>
                  <a:pt x="1723946" y="775776"/>
                </a:lnTo>
                <a:cubicBezTo>
                  <a:pt x="1723946" y="823381"/>
                  <a:pt x="1685354" y="861973"/>
                  <a:pt x="1637749" y="861973"/>
                </a:cubicBezTo>
                <a:lnTo>
                  <a:pt x="86197" y="861973"/>
                </a:lnTo>
                <a:cubicBezTo>
                  <a:pt x="38592" y="861973"/>
                  <a:pt x="0" y="823381"/>
                  <a:pt x="0" y="775776"/>
                </a:cubicBezTo>
                <a:lnTo>
                  <a:pt x="0" y="861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231" tIns="32231" rIns="32231" bIns="32231" numCol="1" spcCol="1270" anchor="ctr" anchorCtr="0">
            <a:noAutofit/>
          </a:bodyPr>
          <a:lstStyle/>
          <a:p>
            <a:pPr marL="0" lvl="0" indent="0" algn="ctr" defTabSz="488950">
              <a:lnSpc>
                <a:spcPct val="90000"/>
              </a:lnSpc>
              <a:spcBef>
                <a:spcPct val="0"/>
              </a:spcBef>
              <a:spcAft>
                <a:spcPct val="35000"/>
              </a:spcAft>
              <a:buNone/>
            </a:pPr>
            <a:r>
              <a:rPr lang="en-US" sz="1100" kern="1200"/>
              <a:t>Chapter UWS 17</a:t>
            </a:r>
          </a:p>
        </p:txBody>
      </p:sp>
      <p:sp>
        <p:nvSpPr>
          <p:cNvPr id="17" name="Freeform: Shape 16">
            <a:extLst>
              <a:ext uri="{FF2B5EF4-FFF2-40B4-BE49-F238E27FC236}">
                <a16:creationId xmlns:a16="http://schemas.microsoft.com/office/drawing/2014/main" id="{CF189738-006F-79EA-F9FD-3F42EF64C2D5}"/>
              </a:ext>
            </a:extLst>
          </p:cNvPr>
          <p:cNvSpPr/>
          <p:nvPr/>
        </p:nvSpPr>
        <p:spPr>
          <a:xfrm>
            <a:off x="7720564" y="3303707"/>
            <a:ext cx="1723946" cy="861973"/>
          </a:xfrm>
          <a:custGeom>
            <a:avLst/>
            <a:gdLst>
              <a:gd name="connsiteX0" fmla="*/ 0 w 1723946"/>
              <a:gd name="connsiteY0" fmla="*/ 86197 h 861973"/>
              <a:gd name="connsiteX1" fmla="*/ 86197 w 1723946"/>
              <a:gd name="connsiteY1" fmla="*/ 0 h 861973"/>
              <a:gd name="connsiteX2" fmla="*/ 1637749 w 1723946"/>
              <a:gd name="connsiteY2" fmla="*/ 0 h 861973"/>
              <a:gd name="connsiteX3" fmla="*/ 1723946 w 1723946"/>
              <a:gd name="connsiteY3" fmla="*/ 86197 h 861973"/>
              <a:gd name="connsiteX4" fmla="*/ 1723946 w 1723946"/>
              <a:gd name="connsiteY4" fmla="*/ 775776 h 861973"/>
              <a:gd name="connsiteX5" fmla="*/ 1637749 w 1723946"/>
              <a:gd name="connsiteY5" fmla="*/ 861973 h 861973"/>
              <a:gd name="connsiteX6" fmla="*/ 86197 w 1723946"/>
              <a:gd name="connsiteY6" fmla="*/ 861973 h 861973"/>
              <a:gd name="connsiteX7" fmla="*/ 0 w 1723946"/>
              <a:gd name="connsiteY7" fmla="*/ 775776 h 861973"/>
              <a:gd name="connsiteX8" fmla="*/ 0 w 1723946"/>
              <a:gd name="connsiteY8" fmla="*/ 86197 h 86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946" h="861973">
                <a:moveTo>
                  <a:pt x="0" y="86197"/>
                </a:moveTo>
                <a:cubicBezTo>
                  <a:pt x="0" y="38592"/>
                  <a:pt x="38592" y="0"/>
                  <a:pt x="86197" y="0"/>
                </a:cubicBezTo>
                <a:lnTo>
                  <a:pt x="1637749" y="0"/>
                </a:lnTo>
                <a:cubicBezTo>
                  <a:pt x="1685354" y="0"/>
                  <a:pt x="1723946" y="38592"/>
                  <a:pt x="1723946" y="86197"/>
                </a:cubicBezTo>
                <a:lnTo>
                  <a:pt x="1723946" y="775776"/>
                </a:lnTo>
                <a:cubicBezTo>
                  <a:pt x="1723946" y="823381"/>
                  <a:pt x="1685354" y="861973"/>
                  <a:pt x="1637749" y="861973"/>
                </a:cubicBezTo>
                <a:lnTo>
                  <a:pt x="86197" y="861973"/>
                </a:lnTo>
                <a:cubicBezTo>
                  <a:pt x="38592" y="861973"/>
                  <a:pt x="0" y="823381"/>
                  <a:pt x="0" y="775776"/>
                </a:cubicBezTo>
                <a:lnTo>
                  <a:pt x="0" y="861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231" tIns="32231" rIns="32231" bIns="32231" numCol="1" spcCol="1270" anchor="ctr" anchorCtr="0">
            <a:noAutofit/>
          </a:bodyPr>
          <a:lstStyle/>
          <a:p>
            <a:pPr marL="0" lvl="0" indent="0" algn="ctr" defTabSz="488950">
              <a:lnSpc>
                <a:spcPct val="90000"/>
              </a:lnSpc>
              <a:spcBef>
                <a:spcPct val="0"/>
              </a:spcBef>
              <a:spcAft>
                <a:spcPct val="35000"/>
              </a:spcAft>
              <a:buNone/>
            </a:pPr>
            <a:r>
              <a:rPr lang="en-US" sz="1100" kern="1200" dirty="0"/>
              <a:t>Chapter HA 1</a:t>
            </a:r>
          </a:p>
        </p:txBody>
      </p:sp>
      <p:sp>
        <p:nvSpPr>
          <p:cNvPr id="22" name="TextBox 21">
            <a:extLst>
              <a:ext uri="{FF2B5EF4-FFF2-40B4-BE49-F238E27FC236}">
                <a16:creationId xmlns:a16="http://schemas.microsoft.com/office/drawing/2014/main" id="{234D74A7-8EC9-D307-2447-43B7F738B01B}"/>
              </a:ext>
            </a:extLst>
          </p:cNvPr>
          <p:cNvSpPr txBox="1"/>
          <p:nvPr/>
        </p:nvSpPr>
        <p:spPr>
          <a:xfrm>
            <a:off x="9598078" y="1294450"/>
            <a:ext cx="2221832" cy="923330"/>
          </a:xfrm>
          <a:prstGeom prst="rect">
            <a:avLst/>
          </a:prstGeom>
          <a:noFill/>
        </p:spPr>
        <p:txBody>
          <a:bodyPr wrap="square" rtlCol="0">
            <a:spAutoFit/>
          </a:bodyPr>
          <a:lstStyle/>
          <a:p>
            <a:pPr algn="ctr"/>
            <a:r>
              <a:rPr lang="en-US" dirty="0"/>
              <a:t>DHA &amp; UWS MOU and University Policies</a:t>
            </a:r>
          </a:p>
        </p:txBody>
      </p:sp>
      <p:sp>
        <p:nvSpPr>
          <p:cNvPr id="12" name="Freeform: Shape 11">
            <a:extLst>
              <a:ext uri="{FF2B5EF4-FFF2-40B4-BE49-F238E27FC236}">
                <a16:creationId xmlns:a16="http://schemas.microsoft.com/office/drawing/2014/main" id="{10C347FB-1525-D1A1-F912-74AC9E61A911}"/>
              </a:ext>
            </a:extLst>
          </p:cNvPr>
          <p:cNvSpPr/>
          <p:nvPr/>
        </p:nvSpPr>
        <p:spPr>
          <a:xfrm>
            <a:off x="9926268" y="2318954"/>
            <a:ext cx="1723946" cy="861973"/>
          </a:xfrm>
          <a:custGeom>
            <a:avLst/>
            <a:gdLst>
              <a:gd name="connsiteX0" fmla="*/ 0 w 1723946"/>
              <a:gd name="connsiteY0" fmla="*/ 86197 h 861973"/>
              <a:gd name="connsiteX1" fmla="*/ 86197 w 1723946"/>
              <a:gd name="connsiteY1" fmla="*/ 0 h 861973"/>
              <a:gd name="connsiteX2" fmla="*/ 1637749 w 1723946"/>
              <a:gd name="connsiteY2" fmla="*/ 0 h 861973"/>
              <a:gd name="connsiteX3" fmla="*/ 1723946 w 1723946"/>
              <a:gd name="connsiteY3" fmla="*/ 86197 h 861973"/>
              <a:gd name="connsiteX4" fmla="*/ 1723946 w 1723946"/>
              <a:gd name="connsiteY4" fmla="*/ 775776 h 861973"/>
              <a:gd name="connsiteX5" fmla="*/ 1637749 w 1723946"/>
              <a:gd name="connsiteY5" fmla="*/ 861973 h 861973"/>
              <a:gd name="connsiteX6" fmla="*/ 86197 w 1723946"/>
              <a:gd name="connsiteY6" fmla="*/ 861973 h 861973"/>
              <a:gd name="connsiteX7" fmla="*/ 0 w 1723946"/>
              <a:gd name="connsiteY7" fmla="*/ 775776 h 861973"/>
              <a:gd name="connsiteX8" fmla="*/ 0 w 1723946"/>
              <a:gd name="connsiteY8" fmla="*/ 86197 h 86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946" h="861973">
                <a:moveTo>
                  <a:pt x="0" y="86197"/>
                </a:moveTo>
                <a:cubicBezTo>
                  <a:pt x="0" y="38592"/>
                  <a:pt x="38592" y="0"/>
                  <a:pt x="86197" y="0"/>
                </a:cubicBezTo>
                <a:lnTo>
                  <a:pt x="1637749" y="0"/>
                </a:lnTo>
                <a:cubicBezTo>
                  <a:pt x="1685354" y="0"/>
                  <a:pt x="1723946" y="38592"/>
                  <a:pt x="1723946" y="86197"/>
                </a:cubicBezTo>
                <a:lnTo>
                  <a:pt x="1723946" y="775776"/>
                </a:lnTo>
                <a:cubicBezTo>
                  <a:pt x="1723946" y="823381"/>
                  <a:pt x="1685354" y="861973"/>
                  <a:pt x="1637749" y="861973"/>
                </a:cubicBezTo>
                <a:lnTo>
                  <a:pt x="86197" y="861973"/>
                </a:lnTo>
                <a:cubicBezTo>
                  <a:pt x="38592" y="861973"/>
                  <a:pt x="0" y="823381"/>
                  <a:pt x="0" y="775776"/>
                </a:cubicBezTo>
                <a:lnTo>
                  <a:pt x="0" y="861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326" tIns="30326" rIns="30326" bIns="30326" numCol="1" spcCol="1270" anchor="ctr" anchorCtr="0">
            <a:noAutofit/>
          </a:bodyPr>
          <a:lstStyle/>
          <a:p>
            <a:pPr marL="0" lvl="0" indent="0" algn="ctr" defTabSz="355600">
              <a:lnSpc>
                <a:spcPct val="90000"/>
              </a:lnSpc>
              <a:spcBef>
                <a:spcPct val="0"/>
              </a:spcBef>
              <a:spcAft>
                <a:spcPct val="35000"/>
              </a:spcAft>
              <a:buNone/>
            </a:pPr>
            <a:r>
              <a:rPr lang="en-US" sz="800" kern="1200" dirty="0"/>
              <a:t>Memorandum of Understanding between DHA and UWS</a:t>
            </a:r>
          </a:p>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r>
              <a:rPr lang="en-US" sz="800" kern="1200" dirty="0"/>
              <a:t>University’s Sexual Harassment  and  Nondiscrimination Policies &amp; Grievance Procedures </a:t>
            </a:r>
          </a:p>
        </p:txBody>
      </p:sp>
      <p:sp>
        <p:nvSpPr>
          <p:cNvPr id="5" name="Freeform: Shape 4">
            <a:extLst>
              <a:ext uri="{FF2B5EF4-FFF2-40B4-BE49-F238E27FC236}">
                <a16:creationId xmlns:a16="http://schemas.microsoft.com/office/drawing/2014/main" id="{EBD4E4A1-DE1F-2402-BC66-617EE130FAA2}"/>
              </a:ext>
              <a:ext uri="{C183D7F6-B498-43B3-948B-1728B52AA6E4}">
                <adec:decorative xmlns:adec="http://schemas.microsoft.com/office/drawing/2017/decorative" val="1"/>
              </a:ext>
            </a:extLst>
          </p:cNvPr>
          <p:cNvSpPr/>
          <p:nvPr/>
        </p:nvSpPr>
        <p:spPr>
          <a:xfrm>
            <a:off x="2203936" y="3218932"/>
            <a:ext cx="689578" cy="40253"/>
          </a:xfrm>
          <a:custGeom>
            <a:avLst/>
            <a:gdLst>
              <a:gd name="connsiteX0" fmla="*/ 0 w 689578"/>
              <a:gd name="connsiteY0" fmla="*/ 20126 h 40253"/>
              <a:gd name="connsiteX1" fmla="*/ 689578 w 689578"/>
              <a:gd name="connsiteY1" fmla="*/ 20126 h 40253"/>
            </a:gdLst>
            <a:ahLst/>
            <a:cxnLst>
              <a:cxn ang="0">
                <a:pos x="connsiteX0" y="connsiteY0"/>
              </a:cxn>
              <a:cxn ang="0">
                <a:pos x="connsiteX1" y="connsiteY1"/>
              </a:cxn>
            </a:cxnLst>
            <a:rect l="l" t="t" r="r" b="b"/>
            <a:pathLst>
              <a:path w="689578" h="40253">
                <a:moveTo>
                  <a:pt x="0" y="20126"/>
                </a:moveTo>
                <a:lnTo>
                  <a:pt x="689578" y="201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0250" tIns="2888" rIns="340250" bIns="288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7" name="Freeform: Shape 6">
            <a:extLst>
              <a:ext uri="{FF2B5EF4-FFF2-40B4-BE49-F238E27FC236}">
                <a16:creationId xmlns:a16="http://schemas.microsoft.com/office/drawing/2014/main" id="{552191F1-47B8-64F9-84F5-AA0BEEAFF3E4}"/>
              </a:ext>
              <a:ext uri="{C183D7F6-B498-43B3-948B-1728B52AA6E4}">
                <adec:decorative xmlns:adec="http://schemas.microsoft.com/office/drawing/2017/decorative" val="1"/>
              </a:ext>
            </a:extLst>
          </p:cNvPr>
          <p:cNvSpPr/>
          <p:nvPr/>
        </p:nvSpPr>
        <p:spPr>
          <a:xfrm rot="19457599">
            <a:off x="4537641" y="2971115"/>
            <a:ext cx="849218" cy="40253"/>
          </a:xfrm>
          <a:custGeom>
            <a:avLst/>
            <a:gdLst>
              <a:gd name="connsiteX0" fmla="*/ 0 w 849218"/>
              <a:gd name="connsiteY0" fmla="*/ 20126 h 40253"/>
              <a:gd name="connsiteX1" fmla="*/ 849218 w 849218"/>
              <a:gd name="connsiteY1" fmla="*/ 20126 h 40253"/>
            </a:gdLst>
            <a:ahLst/>
            <a:cxnLst>
              <a:cxn ang="0">
                <a:pos x="connsiteX0" y="connsiteY0"/>
              </a:cxn>
              <a:cxn ang="0">
                <a:pos x="connsiteX1" y="connsiteY1"/>
              </a:cxn>
            </a:cxnLst>
            <a:rect l="l" t="t" r="r" b="b"/>
            <a:pathLst>
              <a:path w="849218" h="40253">
                <a:moveTo>
                  <a:pt x="0" y="20126"/>
                </a:moveTo>
                <a:lnTo>
                  <a:pt x="849218" y="201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16079" tIns="-1105" rIns="416079" bIns="-1103"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9" name="Freeform: Shape 8">
            <a:extLst>
              <a:ext uri="{FF2B5EF4-FFF2-40B4-BE49-F238E27FC236}">
                <a16:creationId xmlns:a16="http://schemas.microsoft.com/office/drawing/2014/main" id="{7ABC1667-5BA9-7323-7CA0-35CDFFF88464}"/>
              </a:ext>
              <a:ext uri="{C183D7F6-B498-43B3-948B-1728B52AA6E4}">
                <adec:decorative xmlns:adec="http://schemas.microsoft.com/office/drawing/2017/decorative" val="1"/>
              </a:ext>
            </a:extLst>
          </p:cNvPr>
          <p:cNvSpPr/>
          <p:nvPr/>
        </p:nvSpPr>
        <p:spPr>
          <a:xfrm>
            <a:off x="7030986" y="2723297"/>
            <a:ext cx="689578" cy="40253"/>
          </a:xfrm>
          <a:custGeom>
            <a:avLst/>
            <a:gdLst>
              <a:gd name="connsiteX0" fmla="*/ 0 w 689578"/>
              <a:gd name="connsiteY0" fmla="*/ 20126 h 40253"/>
              <a:gd name="connsiteX1" fmla="*/ 689578 w 689578"/>
              <a:gd name="connsiteY1" fmla="*/ 20126 h 40253"/>
            </a:gdLst>
            <a:ahLst/>
            <a:cxnLst>
              <a:cxn ang="0">
                <a:pos x="connsiteX0" y="connsiteY0"/>
              </a:cxn>
              <a:cxn ang="0">
                <a:pos x="connsiteX1" y="connsiteY1"/>
              </a:cxn>
            </a:cxnLst>
            <a:rect l="l" t="t" r="r" b="b"/>
            <a:pathLst>
              <a:path w="689578" h="40253">
                <a:moveTo>
                  <a:pt x="0" y="20126"/>
                </a:moveTo>
                <a:lnTo>
                  <a:pt x="689578" y="201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0250" tIns="2888" rIns="340250" bIns="288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Shape 10">
            <a:extLst>
              <a:ext uri="{FF2B5EF4-FFF2-40B4-BE49-F238E27FC236}">
                <a16:creationId xmlns:a16="http://schemas.microsoft.com/office/drawing/2014/main" id="{2E33782C-70E2-8A74-1CDB-CB9FAC15DBAD}"/>
              </a:ext>
              <a:ext uri="{C183D7F6-B498-43B3-948B-1728B52AA6E4}">
                <adec:decorative xmlns:adec="http://schemas.microsoft.com/office/drawing/2017/decorative" val="1"/>
              </a:ext>
            </a:extLst>
          </p:cNvPr>
          <p:cNvSpPr/>
          <p:nvPr/>
        </p:nvSpPr>
        <p:spPr>
          <a:xfrm rot="46498">
            <a:off x="9444489" y="2726556"/>
            <a:ext cx="481800" cy="40253"/>
          </a:xfrm>
          <a:custGeom>
            <a:avLst/>
            <a:gdLst>
              <a:gd name="connsiteX0" fmla="*/ 0 w 481800"/>
              <a:gd name="connsiteY0" fmla="*/ 20126 h 40253"/>
              <a:gd name="connsiteX1" fmla="*/ 481800 w 481800"/>
              <a:gd name="connsiteY1" fmla="*/ 20126 h 40253"/>
            </a:gdLst>
            <a:ahLst/>
            <a:cxnLst>
              <a:cxn ang="0">
                <a:pos x="connsiteX0" y="connsiteY0"/>
              </a:cxn>
              <a:cxn ang="0">
                <a:pos x="connsiteX1" y="connsiteY1"/>
              </a:cxn>
            </a:cxnLst>
            <a:rect l="l" t="t" r="r" b="b"/>
            <a:pathLst>
              <a:path w="481800" h="40253">
                <a:moveTo>
                  <a:pt x="0" y="20126"/>
                </a:moveTo>
                <a:lnTo>
                  <a:pt x="481800" y="201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1555" tIns="8081" rIns="241554" bIns="8081"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3" name="Freeform: Shape 12">
            <a:extLst>
              <a:ext uri="{FF2B5EF4-FFF2-40B4-BE49-F238E27FC236}">
                <a16:creationId xmlns:a16="http://schemas.microsoft.com/office/drawing/2014/main" id="{2F8E916E-24D0-5035-D57D-7DDEC0A65DF5}"/>
              </a:ext>
              <a:ext uri="{C183D7F6-B498-43B3-948B-1728B52AA6E4}">
                <adec:decorative xmlns:adec="http://schemas.microsoft.com/office/drawing/2017/decorative" val="1"/>
              </a:ext>
            </a:extLst>
          </p:cNvPr>
          <p:cNvSpPr/>
          <p:nvPr/>
        </p:nvSpPr>
        <p:spPr>
          <a:xfrm rot="2142401">
            <a:off x="4537641" y="3466749"/>
            <a:ext cx="849218" cy="40253"/>
          </a:xfrm>
          <a:custGeom>
            <a:avLst/>
            <a:gdLst>
              <a:gd name="connsiteX0" fmla="*/ 0 w 849218"/>
              <a:gd name="connsiteY0" fmla="*/ 20126 h 40253"/>
              <a:gd name="connsiteX1" fmla="*/ 849218 w 849218"/>
              <a:gd name="connsiteY1" fmla="*/ 20126 h 40253"/>
            </a:gdLst>
            <a:ahLst/>
            <a:cxnLst>
              <a:cxn ang="0">
                <a:pos x="connsiteX0" y="connsiteY0"/>
              </a:cxn>
              <a:cxn ang="0">
                <a:pos x="connsiteX1" y="connsiteY1"/>
              </a:cxn>
            </a:cxnLst>
            <a:rect l="l" t="t" r="r" b="b"/>
            <a:pathLst>
              <a:path w="849218" h="40253">
                <a:moveTo>
                  <a:pt x="0" y="20126"/>
                </a:moveTo>
                <a:lnTo>
                  <a:pt x="849218" y="201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16079" tIns="-1104" rIns="416078" bIns="-110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6" name="Freeform: Shape 15">
            <a:extLst>
              <a:ext uri="{FF2B5EF4-FFF2-40B4-BE49-F238E27FC236}">
                <a16:creationId xmlns:a16="http://schemas.microsoft.com/office/drawing/2014/main" id="{E15CDC01-A483-7778-DC25-EEB7C3E301A0}"/>
              </a:ext>
              <a:ext uri="{C183D7F6-B498-43B3-948B-1728B52AA6E4}">
                <adec:decorative xmlns:adec="http://schemas.microsoft.com/office/drawing/2017/decorative" val="1"/>
              </a:ext>
            </a:extLst>
          </p:cNvPr>
          <p:cNvSpPr/>
          <p:nvPr/>
        </p:nvSpPr>
        <p:spPr>
          <a:xfrm>
            <a:off x="7030986" y="3714567"/>
            <a:ext cx="689578" cy="40253"/>
          </a:xfrm>
          <a:custGeom>
            <a:avLst/>
            <a:gdLst>
              <a:gd name="connsiteX0" fmla="*/ 0 w 689578"/>
              <a:gd name="connsiteY0" fmla="*/ 20126 h 40253"/>
              <a:gd name="connsiteX1" fmla="*/ 689578 w 689578"/>
              <a:gd name="connsiteY1" fmla="*/ 20126 h 40253"/>
            </a:gdLst>
            <a:ahLst/>
            <a:cxnLst>
              <a:cxn ang="0">
                <a:pos x="connsiteX0" y="connsiteY0"/>
              </a:cxn>
              <a:cxn ang="0">
                <a:pos x="connsiteX1" y="connsiteY1"/>
              </a:cxn>
            </a:cxnLst>
            <a:rect l="l" t="t" r="r" b="b"/>
            <a:pathLst>
              <a:path w="689578" h="40253">
                <a:moveTo>
                  <a:pt x="0" y="20126"/>
                </a:moveTo>
                <a:lnTo>
                  <a:pt x="689578" y="201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0250" tIns="2887" rIns="340250" bIns="2888"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Tree>
    <p:extLst>
      <p:ext uri="{BB962C8B-B14F-4D97-AF65-F5344CB8AC3E}">
        <p14:creationId xmlns:p14="http://schemas.microsoft.com/office/powerpoint/2010/main" val="372142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BEF-98ED-F51A-D0F5-2E4BB2E90F73}"/>
              </a:ext>
            </a:extLst>
          </p:cNvPr>
          <p:cNvSpPr>
            <a:spLocks noGrp="1"/>
          </p:cNvSpPr>
          <p:nvPr>
            <p:ph type="title"/>
          </p:nvPr>
        </p:nvSpPr>
        <p:spPr>
          <a:xfrm>
            <a:off x="664028" y="429302"/>
            <a:ext cx="10515600" cy="734480"/>
          </a:xfrm>
        </p:spPr>
        <p:txBody>
          <a:bodyPr>
            <a:normAutofit/>
          </a:bodyPr>
          <a:lstStyle/>
          <a:p>
            <a:r>
              <a:rPr lang="en-US" sz="3200"/>
              <a:t>The ALJ will identify the “parties” to the hearing</a:t>
            </a:r>
          </a:p>
        </p:txBody>
      </p:sp>
      <p:sp>
        <p:nvSpPr>
          <p:cNvPr id="3" name="Content Placeholder 2">
            <a:extLst>
              <a:ext uri="{FF2B5EF4-FFF2-40B4-BE49-F238E27FC236}">
                <a16:creationId xmlns:a16="http://schemas.microsoft.com/office/drawing/2014/main" id="{11655E0D-DCD1-C75C-9A97-CA22F460DF8F}"/>
              </a:ext>
            </a:extLst>
          </p:cNvPr>
          <p:cNvSpPr>
            <a:spLocks noGrp="1"/>
          </p:cNvSpPr>
          <p:nvPr>
            <p:ph idx="1"/>
          </p:nvPr>
        </p:nvSpPr>
        <p:spPr>
          <a:xfrm>
            <a:off x="838200" y="1371600"/>
            <a:ext cx="9942836" cy="4322618"/>
          </a:xfrm>
        </p:spPr>
        <p:txBody>
          <a:bodyPr>
            <a:normAutofit/>
          </a:bodyPr>
          <a:lstStyle/>
          <a:p>
            <a:r>
              <a:rPr lang="en-US" sz="2000"/>
              <a:t>The person who requests the hearing is typically referred to as the Complainant or the Petitioner.</a:t>
            </a:r>
          </a:p>
          <a:p>
            <a:r>
              <a:rPr lang="en-US" sz="2000"/>
              <a:t>The person about whom the complaint is filed. Typically referred to as the Respondent.</a:t>
            </a:r>
          </a:p>
          <a:p>
            <a:r>
              <a:rPr lang="en-US" sz="2000"/>
              <a:t>The university at which the complaint is filed is also a party to the case. </a:t>
            </a:r>
          </a:p>
          <a:p>
            <a:pPr marL="0" indent="0">
              <a:buNone/>
            </a:pPr>
            <a:endParaRPr lang="en-US">
              <a:effectLst>
                <a:outerShdw blurRad="38100" dist="38100" dir="2700000" algn="tl">
                  <a:srgbClr val="000000">
                    <a:alpha val="43137"/>
                  </a:srgbClr>
                </a:outerShdw>
              </a:effectLst>
            </a:endParaRPr>
          </a:p>
          <a:p>
            <a:pPr marL="0" indent="0">
              <a:buNone/>
            </a:pPr>
            <a:endParaRPr lang="en-US"/>
          </a:p>
        </p:txBody>
      </p:sp>
      <p:sp>
        <p:nvSpPr>
          <p:cNvPr id="4" name="TextBox 3">
            <a:extLst>
              <a:ext uri="{FF2B5EF4-FFF2-40B4-BE49-F238E27FC236}">
                <a16:creationId xmlns:a16="http://schemas.microsoft.com/office/drawing/2014/main" id="{33140EF6-A338-FDEA-1CE7-0491F426E30F}"/>
              </a:ext>
            </a:extLst>
          </p:cNvPr>
          <p:cNvSpPr txBox="1"/>
          <p:nvPr/>
        </p:nvSpPr>
        <p:spPr>
          <a:xfrm>
            <a:off x="1330036" y="3054928"/>
            <a:ext cx="9489100" cy="2246769"/>
          </a:xfrm>
          <a:prstGeom prst="rect">
            <a:avLst/>
          </a:prstGeom>
          <a:solidFill>
            <a:srgbClr val="034AA6"/>
          </a:solidFill>
          <a:ln>
            <a:noFill/>
          </a:ln>
          <a:effectLst>
            <a:glow rad="63500">
              <a:schemeClr val="accent1">
                <a:satMod val="175000"/>
                <a:alpha val="40000"/>
              </a:schemeClr>
            </a:glow>
            <a:softEdge rad="12700"/>
          </a:effectLst>
          <a:scene3d>
            <a:camera prst="orthographicFront"/>
            <a:lightRig rig="threePt" dir="t"/>
          </a:scene3d>
          <a:sp3d extrusionH="12700">
            <a:bevelT/>
            <a:bevelB w="12700"/>
          </a:sp3d>
        </p:spPr>
        <p:txBody>
          <a:bodyPr wrap="square" rtlCol="0">
            <a:spAutoFit/>
          </a:bodyPr>
          <a:lstStyle/>
          <a:p>
            <a:r>
              <a:rPr lang="en-US" sz="2000">
                <a:solidFill>
                  <a:schemeClr val="bg1"/>
                </a:solidFill>
              </a:rPr>
              <a:t>Parties have the right to be represented by an attorney at an administrative hearing. </a:t>
            </a:r>
          </a:p>
          <a:p>
            <a:endParaRPr lang="en-US" sz="2000">
              <a:solidFill>
                <a:schemeClr val="bg1"/>
              </a:solidFill>
            </a:endParaRPr>
          </a:p>
          <a:p>
            <a:r>
              <a:rPr lang="en-US" sz="2000">
                <a:solidFill>
                  <a:schemeClr val="bg1"/>
                </a:solidFill>
              </a:rPr>
              <a:t>Generally, parties are responsible for hiring their own lawyer. However, in Title IX hearings, students have the right to have an advisor appointed by the university. The advisor may be, but is not required to be, an attorney.</a:t>
            </a:r>
          </a:p>
          <a:p>
            <a:endParaRPr lang="en-US" sz="2000">
              <a:solidFill>
                <a:schemeClr val="bg1"/>
              </a:solidFill>
            </a:endParaRPr>
          </a:p>
          <a:p>
            <a:r>
              <a:rPr lang="en-US" sz="2000">
                <a:solidFill>
                  <a:schemeClr val="bg1"/>
                </a:solidFill>
              </a:rPr>
              <a:t>The university is represented by an attorney from the UWS Office of Legal Counsel.</a:t>
            </a:r>
          </a:p>
        </p:txBody>
      </p:sp>
    </p:spTree>
    <p:extLst>
      <p:ext uri="{BB962C8B-B14F-4D97-AF65-F5344CB8AC3E}">
        <p14:creationId xmlns:p14="http://schemas.microsoft.com/office/powerpoint/2010/main" val="39219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08A0-E7C2-B018-B24B-D9315125FBC4}"/>
              </a:ext>
            </a:extLst>
          </p:cNvPr>
          <p:cNvSpPr>
            <a:spLocks noGrp="1"/>
          </p:cNvSpPr>
          <p:nvPr>
            <p:ph type="title"/>
          </p:nvPr>
        </p:nvSpPr>
        <p:spPr/>
        <p:txBody>
          <a:bodyPr>
            <a:normAutofit/>
          </a:bodyPr>
          <a:lstStyle/>
          <a:p>
            <a:r>
              <a:rPr lang="en-US"/>
              <a:t>Hearing Request Process</a:t>
            </a:r>
          </a:p>
        </p:txBody>
      </p:sp>
      <p:sp>
        <p:nvSpPr>
          <p:cNvPr id="5" name="Text Placeholder 4">
            <a:extLst>
              <a:ext uri="{FF2B5EF4-FFF2-40B4-BE49-F238E27FC236}">
                <a16:creationId xmlns:a16="http://schemas.microsoft.com/office/drawing/2014/main" id="{63078517-3E19-621D-A8FB-CE3DCE83B513}"/>
              </a:ext>
            </a:extLst>
          </p:cNvPr>
          <p:cNvSpPr>
            <a:spLocks noGrp="1"/>
          </p:cNvSpPr>
          <p:nvPr>
            <p:ph type="body" sz="quarter" idx="12"/>
          </p:nvPr>
        </p:nvSpPr>
        <p:spPr>
          <a:xfrm>
            <a:off x="838200" y="1330325"/>
            <a:ext cx="10515600" cy="4197350"/>
          </a:xfrm>
        </p:spPr>
        <p:txBody>
          <a:bodyPr>
            <a:normAutofit/>
          </a:bodyPr>
          <a:lstStyle/>
          <a:p>
            <a:r>
              <a:rPr lang="en-US"/>
              <a:t>The university’s Title IX coordinator, assistant dean, or other designated official will email the hearing request to DHA. The hearing request must be:</a:t>
            </a:r>
          </a:p>
          <a:p>
            <a:pPr lvl="1"/>
            <a:r>
              <a:rPr lang="en-US"/>
              <a:t>In writing.</a:t>
            </a:r>
          </a:p>
          <a:p>
            <a:pPr lvl="1"/>
            <a:r>
              <a:rPr lang="en-US"/>
              <a:t>On DHA’s form, which can be obtained from the UWS Office of Legal Counsel.</a:t>
            </a:r>
          </a:p>
          <a:p>
            <a:pPr lvl="1"/>
            <a:r>
              <a:rPr lang="en-US"/>
              <a:t>Sent as soon as possible after completion of the university’s investigation or, if applicable, distribution of the final investigation report to the complainant and respondent.</a:t>
            </a:r>
          </a:p>
          <a:p>
            <a:pPr lvl="1"/>
            <a:r>
              <a:rPr lang="en-US"/>
              <a:t>Include a copy of the university’s final investigation report, with attachments. </a:t>
            </a:r>
          </a:p>
          <a:p>
            <a:r>
              <a:rPr lang="en-US"/>
              <a:t>DHA will:</a:t>
            </a:r>
          </a:p>
          <a:p>
            <a:pPr lvl="1"/>
            <a:r>
              <a:rPr lang="en-US"/>
              <a:t>Immediately assign an ALJ who will promptly schedule a prehearing telephone conference. The ALJ’s paralegal will email written notice of the prehearing conference to the parties and, if applicable, to their advisors and attorneys. </a:t>
            </a:r>
          </a:p>
        </p:txBody>
      </p:sp>
    </p:spTree>
    <p:extLst>
      <p:ext uri="{BB962C8B-B14F-4D97-AF65-F5344CB8AC3E}">
        <p14:creationId xmlns:p14="http://schemas.microsoft.com/office/powerpoint/2010/main" val="54180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08A0-E7C2-B018-B24B-D9315125FBC4}"/>
              </a:ext>
            </a:extLst>
          </p:cNvPr>
          <p:cNvSpPr>
            <a:spLocks noGrp="1"/>
          </p:cNvSpPr>
          <p:nvPr>
            <p:ph type="title"/>
          </p:nvPr>
        </p:nvSpPr>
        <p:spPr>
          <a:xfrm>
            <a:off x="838200" y="363068"/>
            <a:ext cx="10515600" cy="734480"/>
          </a:xfrm>
        </p:spPr>
        <p:txBody>
          <a:bodyPr>
            <a:noAutofit/>
          </a:bodyPr>
          <a:lstStyle/>
          <a:p>
            <a:r>
              <a:rPr lang="en-US" sz="3600"/>
              <a:t>Prehearing Conference &amp;</a:t>
            </a:r>
            <a:br>
              <a:rPr lang="en-US" sz="3600"/>
            </a:br>
            <a:r>
              <a:rPr lang="en-US" sz="3600"/>
              <a:t>Prehearing Conference Report</a:t>
            </a:r>
          </a:p>
        </p:txBody>
      </p:sp>
      <p:sp>
        <p:nvSpPr>
          <p:cNvPr id="5" name="Text Placeholder 4">
            <a:extLst>
              <a:ext uri="{FF2B5EF4-FFF2-40B4-BE49-F238E27FC236}">
                <a16:creationId xmlns:a16="http://schemas.microsoft.com/office/drawing/2014/main" id="{63078517-3E19-621D-A8FB-CE3DCE83B513}"/>
              </a:ext>
            </a:extLst>
          </p:cNvPr>
          <p:cNvSpPr>
            <a:spLocks noGrp="1"/>
          </p:cNvSpPr>
          <p:nvPr>
            <p:ph type="body" sz="quarter" idx="12"/>
          </p:nvPr>
        </p:nvSpPr>
        <p:spPr>
          <a:xfrm>
            <a:off x="261834" y="1718646"/>
            <a:ext cx="5290469" cy="4047262"/>
          </a:xfrm>
        </p:spPr>
        <p:txBody>
          <a:bodyPr>
            <a:normAutofit/>
          </a:bodyPr>
          <a:lstStyle/>
          <a:p>
            <a:pPr marL="0" indent="0">
              <a:buNone/>
            </a:pPr>
            <a:r>
              <a:rPr lang="en-US" sz="1900" b="1"/>
              <a:t>Prehearing Telephone Conference </a:t>
            </a:r>
            <a:endParaRPr lang="en-US" sz="1900"/>
          </a:p>
          <a:p>
            <a:pPr marL="0" indent="0">
              <a:buNone/>
            </a:pPr>
            <a:r>
              <a:rPr lang="en-US" sz="1800"/>
              <a:t>The ALJ will guide the parties in discussing:</a:t>
            </a:r>
          </a:p>
          <a:p>
            <a:r>
              <a:rPr lang="en-US" sz="1800"/>
              <a:t>the issue(s) to be addressed at the hearing;</a:t>
            </a:r>
          </a:p>
          <a:p>
            <a:r>
              <a:rPr lang="en-US" sz="1800"/>
              <a:t>the procedures to be followed at the hearing, such as those set forth in Wis. Admin. Code Ch. UWS 17; </a:t>
            </a:r>
          </a:p>
          <a:p>
            <a:r>
              <a:rPr lang="en-US" sz="1800"/>
              <a:t>the deadlines for filing prehearing motions, witness lists, and exhibits, as well as post-hearing briefs, if applicable;</a:t>
            </a:r>
          </a:p>
          <a:p>
            <a:r>
              <a:rPr lang="en-US" sz="1800"/>
              <a:t>the hearing date and location.</a:t>
            </a:r>
          </a:p>
          <a:p>
            <a:pPr marL="0" indent="0">
              <a:buNone/>
            </a:pPr>
            <a:endParaRPr lang="en-US" sz="1800"/>
          </a:p>
          <a:p>
            <a:pPr marL="0" indent="0">
              <a:buNone/>
            </a:pPr>
            <a:r>
              <a:rPr lang="en-US" sz="1800"/>
              <a:t>No testimony is taken at the prehearing conference.</a:t>
            </a:r>
          </a:p>
        </p:txBody>
      </p:sp>
      <p:sp>
        <p:nvSpPr>
          <p:cNvPr id="8" name="Arrow: Curved Down 7" descr="An arching blue arrow pointing right and down.">
            <a:extLst>
              <a:ext uri="{FF2B5EF4-FFF2-40B4-BE49-F238E27FC236}">
                <a16:creationId xmlns:a16="http://schemas.microsoft.com/office/drawing/2014/main" id="{D7D58AFF-F289-7591-B7A8-9E185CB0ED47}"/>
              </a:ext>
            </a:extLst>
          </p:cNvPr>
          <p:cNvSpPr/>
          <p:nvPr/>
        </p:nvSpPr>
        <p:spPr>
          <a:xfrm>
            <a:off x="3263599" y="1184751"/>
            <a:ext cx="3333317" cy="57869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F4C02388-4BAD-2B14-2A14-2CB42167DC0E}"/>
              </a:ext>
            </a:extLst>
          </p:cNvPr>
          <p:cNvSpPr txBox="1"/>
          <p:nvPr/>
        </p:nvSpPr>
        <p:spPr>
          <a:xfrm>
            <a:off x="5552303" y="1656371"/>
            <a:ext cx="6260757" cy="3795911"/>
          </a:xfrm>
          <a:prstGeom prst="rect">
            <a:avLst/>
          </a:prstGeom>
          <a:noFill/>
        </p:spPr>
        <p:txBody>
          <a:bodyPr wrap="square">
            <a:spAutoFit/>
          </a:bodyPr>
          <a:lstStyle/>
          <a:p>
            <a:pPr marL="228600" indent="-228600">
              <a:spcBef>
                <a:spcPts val="1000"/>
              </a:spcBef>
            </a:pPr>
            <a:r>
              <a:rPr lang="en-US" sz="1900" b="1" dirty="0"/>
              <a:t>Prehearing Conference Report</a:t>
            </a:r>
          </a:p>
          <a:p>
            <a:pPr marL="228600" indent="-228600">
              <a:spcBef>
                <a:spcPts val="1000"/>
              </a:spcBef>
            </a:pPr>
            <a:r>
              <a:rPr lang="en-US" dirty="0"/>
              <a:t>The ALJ will issue a written report after the prehearing conference that will:</a:t>
            </a:r>
          </a:p>
          <a:p>
            <a:pPr marL="228600" indent="-228600">
              <a:spcBef>
                <a:spcPts val="1000"/>
              </a:spcBef>
              <a:buFont typeface="Arial" panose="020B0604020202020204" pitchFamily="34" charset="0"/>
              <a:buChar char="•"/>
            </a:pPr>
            <a:r>
              <a:rPr lang="en-US" dirty="0"/>
              <a:t>summarize what was discussed during the prehearing conference;</a:t>
            </a:r>
          </a:p>
          <a:p>
            <a:pPr marL="228600" indent="-228600">
              <a:spcBef>
                <a:spcPts val="1000"/>
              </a:spcBef>
              <a:buFont typeface="Arial" panose="020B0604020202020204" pitchFamily="34" charset="0"/>
              <a:buChar char="•"/>
            </a:pPr>
            <a:r>
              <a:rPr lang="en-US" dirty="0"/>
              <a:t> identify the hearing issue(s);</a:t>
            </a:r>
          </a:p>
          <a:p>
            <a:pPr marL="228600" indent="-228600">
              <a:spcBef>
                <a:spcPts val="1000"/>
              </a:spcBef>
              <a:buFont typeface="Arial" panose="020B0604020202020204" pitchFamily="34" charset="0"/>
              <a:buChar char="•"/>
            </a:pPr>
            <a:r>
              <a:rPr lang="en-US" dirty="0"/>
              <a:t>provide notice of the hearing date and location;</a:t>
            </a:r>
          </a:p>
          <a:p>
            <a:pPr marL="228600" indent="-228600">
              <a:spcBef>
                <a:spcPts val="1000"/>
              </a:spcBef>
              <a:buFont typeface="Arial" panose="020B0604020202020204" pitchFamily="34" charset="0"/>
              <a:buChar char="•"/>
            </a:pPr>
            <a:r>
              <a:rPr lang="en-US" dirty="0"/>
              <a:t>order the deadlines for filing and exchanging motions, witness lists, exhibits, and post-hearing briefs, as well as the deadline for issuing the decision.</a:t>
            </a:r>
          </a:p>
          <a:p>
            <a:pPr algn="ctr"/>
            <a:endParaRPr lang="en-US" dirty="0"/>
          </a:p>
        </p:txBody>
      </p:sp>
    </p:spTree>
    <p:extLst>
      <p:ext uri="{BB962C8B-B14F-4D97-AF65-F5344CB8AC3E}">
        <p14:creationId xmlns:p14="http://schemas.microsoft.com/office/powerpoint/2010/main" val="224448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7A03A-39BA-9AE8-5EE3-FEF5CD7105A2}"/>
              </a:ext>
            </a:extLst>
          </p:cNvPr>
          <p:cNvSpPr>
            <a:spLocks noGrp="1"/>
          </p:cNvSpPr>
          <p:nvPr>
            <p:ph type="title"/>
          </p:nvPr>
        </p:nvSpPr>
        <p:spPr>
          <a:xfrm>
            <a:off x="431800" y="81280"/>
            <a:ext cx="10537272" cy="1091513"/>
          </a:xfrm>
        </p:spPr>
        <p:txBody>
          <a:bodyPr>
            <a:normAutofit fontScale="90000"/>
          </a:bodyPr>
          <a:lstStyle/>
          <a:p>
            <a:r>
              <a:rPr lang="en-US" sz="4000"/>
              <a:t>Hearing and Decision Timeline</a:t>
            </a:r>
            <a:br>
              <a:rPr lang="en-US"/>
            </a:br>
            <a:r>
              <a:rPr lang="en-US"/>
              <a:t>	- </a:t>
            </a:r>
            <a:r>
              <a:rPr lang="en-US" sz="3100"/>
              <a:t>Title IX/sexual misconduct case example -</a:t>
            </a:r>
          </a:p>
        </p:txBody>
      </p:sp>
      <p:graphicFrame>
        <p:nvGraphicFramePr>
          <p:cNvPr id="7" name="Content Placeholder 6" descr="Graphic show the hearing and Decision Timeline:&#10;1. University issues final investigation report&#10;2. Hearing request filed with DHA &#10;3. ALJ conducts prehearing conference&#10;4. Hearing held&#10;5. ALJ issues written decision&#10;6. Appeal may be filed with Chancellor&#10;">
            <a:extLst>
              <a:ext uri="{FF2B5EF4-FFF2-40B4-BE49-F238E27FC236}">
                <a16:creationId xmlns:a16="http://schemas.microsoft.com/office/drawing/2014/main" id="{0E8A8982-FB73-864B-6520-184D7386D7C0}"/>
              </a:ext>
            </a:extLst>
          </p:cNvPr>
          <p:cNvGraphicFramePr>
            <a:graphicFrameLocks noGrp="1"/>
          </p:cNvGraphicFramePr>
          <p:nvPr>
            <p:ph sz="half" idx="2"/>
            <p:extLst>
              <p:ext uri="{D42A27DB-BD31-4B8C-83A1-F6EECF244321}">
                <p14:modId xmlns:p14="http://schemas.microsoft.com/office/powerpoint/2010/main" val="3348764546"/>
              </p:ext>
            </p:extLst>
          </p:nvPr>
        </p:nvGraphicFramePr>
        <p:xfrm>
          <a:off x="71120" y="1452881"/>
          <a:ext cx="1204976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673929"/>
      </p:ext>
    </p:extLst>
  </p:cSld>
  <p:clrMapOvr>
    <a:masterClrMapping/>
  </p:clrMapOvr>
</p:sld>
</file>

<file path=ppt/theme/theme1.xml><?xml version="1.0" encoding="utf-8"?>
<a:theme xmlns:a="http://schemas.openxmlformats.org/drawingml/2006/main" name="Title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Powerpoint_Template_12.15.23_Final" id="{C6184CA6-6CB3-490B-A11C-1772A156C8D1}" vid="{37C06F6D-6FD4-4139-813D-1892B8A1FB6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Powerpoint_Template_12.15.23_Final" id="{C6184CA6-6CB3-490B-A11C-1772A156C8D1}" vid="{1CCB7E9F-769E-4524-A5FA-E53AE75A185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Powerpoint_Template_12.15.23_Final" id="{C6184CA6-6CB3-490B-A11C-1772A156C8D1}" vid="{F18EA4CB-CA52-45DA-8DCD-D10562CD42D0}"/>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Powerpoint_Template_12.15.23_Final" id="{C6184CA6-6CB3-490B-A11C-1772A156C8D1}" vid="{2F863471-C8C0-4780-ADF9-16F36FB87E6D}"/>
    </a:ext>
  </a:extLst>
</a:theme>
</file>

<file path=ppt/theme/theme5.xml><?xml version="1.0" encoding="utf-8"?>
<a:theme xmlns:a="http://schemas.openxmlformats.org/drawingml/2006/main" name="Content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Powerpoint_Template_12.15.23_Final" id="{C6184CA6-6CB3-490B-A11C-1772A156C8D1}" vid="{752C3596-2509-42C9-AC49-556F954FAAA1}"/>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Powerpoint_Template_12.15.23_Final" id="{C6184CA6-6CB3-490B-A11C-1772A156C8D1}" vid="{7F862E75-4ECC-484E-A5FF-D63D225EFB94}"/>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Powerpoint_Template_12.15.23_Final" id="{C6184CA6-6CB3-490B-A11C-1772A156C8D1}" vid="{3ADF700D-BDEF-4443-973A-94C35BC676F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1B15B67C3A24090D3EBD5AC285940" ma:contentTypeVersion="33" ma:contentTypeDescription="Create a new document." ma:contentTypeScope="" ma:versionID="94de8fae99342a580f85ba679405cf86">
  <xsd:schema xmlns:xsd="http://www.w3.org/2001/XMLSchema" xmlns:xs="http://www.w3.org/2001/XMLSchema" xmlns:p="http://schemas.microsoft.com/office/2006/metadata/properties" xmlns:ns2="bcd50e71-924e-4225-b8e9-e29bd5b74f37" xmlns:ns3="942872d6-39be-4214-90de-d4104fc8cb36" targetNamespace="http://schemas.microsoft.com/office/2006/metadata/properties" ma:root="true" ma:fieldsID="d2307e5730184d8f6e7d1d1cb0f986f2" ns2:_="" ns3:_="">
    <xsd:import namespace="bcd50e71-924e-4225-b8e9-e29bd5b74f37"/>
    <xsd:import namespace="942872d6-39be-4214-90de-d4104fc8cb36"/>
    <xsd:element name="properties">
      <xsd:complexType>
        <xsd:sequence>
          <xsd:element name="documentManagement">
            <xsd:complexType>
              <xsd:all>
                <xsd:element ref="ns2:Subject_x0020_Area" minOccurs="0"/>
                <xsd:element ref="ns2:Document_x0020_Type" minOccurs="0"/>
                <xsd:element ref="ns3:MediaServiceMetadata" minOccurs="0"/>
                <xsd:element ref="ns3:MediaServiceFastMetadata" minOccurs="0"/>
                <xsd:element ref="ns3:MediaServiceEventHashCode" minOccurs="0"/>
                <xsd:element ref="ns3:MediaServiceGenerationTime" minOccurs="0"/>
                <xsd:element ref="ns3:MediaServiceOCR" minOccurs="0"/>
                <xsd:element ref="ns2:SharedWithUsers" minOccurs="0"/>
                <xsd:element ref="ns2:SharedWithDetails" minOccurs="0"/>
                <xsd:element ref="ns3:Important_x0020_Notes" minOccurs="0"/>
                <xsd:element ref="ns3:Grouping" minOccurs="0"/>
                <xsd:element ref="ns3:MediaServiceDateTaken" minOccurs="0"/>
                <xsd:element ref="ns3:lcf76f155ced4ddcb4097134ff3c332f" minOccurs="0"/>
                <xsd:element ref="ns2:TaxCatchAll" minOccurs="0"/>
                <xsd:element ref="ns3:MediaServiceObjectDetectorVersions" minOccurs="0"/>
                <xsd:element ref="ns3:MediaServiceSearchProperties" minOccurs="0"/>
                <xsd:element ref="ns2:_ip_UnifiedCompliancePolicyProperties" minOccurs="0"/>
                <xsd:element ref="ns2: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50e71-924e-4225-b8e9-e29bd5b74f37" elementFormDefault="qualified">
    <xsd:import namespace="http://schemas.microsoft.com/office/2006/documentManagement/types"/>
    <xsd:import namespace="http://schemas.microsoft.com/office/infopath/2007/PartnerControls"/>
    <xsd:element name="Subject_x0020_Area" ma:index="4" nillable="true" ma:displayName="Subject Area" ma:description="This column contains the basic category of the document.  If the document fits multiple categories, mark each one." ma:internalName="Subject_x0020_Area" ma:readOnly="false">
      <xsd:complexType>
        <xsd:complexContent>
          <xsd:extension base="dms:MultiChoice">
            <xsd:sequence>
              <xsd:element name="Value" maxOccurs="unbounded" minOccurs="0" nillable="true">
                <xsd:simpleType>
                  <xsd:restriction base="dms:Choice">
                    <xsd:enumeration value="Financial"/>
                    <xsd:enumeration value="Meeting and Conference Planning"/>
                    <xsd:enumeration value="Memberships and Affialiations"/>
                    <xsd:enumeration value="Office Equipment"/>
                    <xsd:enumeration value="Organizational"/>
                    <xsd:enumeration value="Procedures"/>
                    <xsd:enumeration value="Staff"/>
                    <xsd:enumeration value="Systemwide Matters"/>
                    <xsd:enumeration value="Technology"/>
                  </xsd:restriction>
                </xsd:simpleType>
              </xsd:element>
            </xsd:sequence>
          </xsd:extension>
        </xsd:complexContent>
      </xsd:complexType>
    </xsd:element>
    <xsd:element name="Document_x0020_Type" ma:index="6" nillable="true" ma:displayName="Document Type-Admin" ma:format="Dropdown" ma:internalName="Document_x0020_Type" ma:readOnly="false">
      <xsd:simpleType>
        <xsd:restriction base="dms:Choice">
          <xsd:enumeration value="P-Card Statement"/>
          <xsd:enumeration value="Payroll"/>
          <xsd:enumeration value="Purchasing"/>
          <xsd:enumeration value="WISDM"/>
        </xsd:restriction>
      </xsd:simpleType>
    </xsd:element>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f303391-879d-46ee-bf27-987fc925db78}" ma:internalName="TaxCatchAll" ma:showField="CatchAllData" ma:web="bcd50e71-924e-4225-b8e9-e29bd5b74f37">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6" nillable="true" ma:displayName="Unified Compliance Policy Properties" ma:internalName="_ip_UnifiedCompliancePolicyProperties" ma:readOnly="false">
      <xsd:simpleType>
        <xsd:restriction base="dms:Note"/>
      </xsd:simpleType>
    </xsd:element>
    <xsd:element name="_ip_UnifiedCompliancePolicyUIAction" ma:index="27"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2872d6-39be-4214-90de-d4104fc8cb36"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Important_x0020_Notes" ma:index="14" nillable="true" ma:displayName="Important Notes" ma:description="ID boxes/issues here" ma:internalName="Important_x0020_Notes" ma:readOnly="false">
      <xsd:simpleType>
        <xsd:restriction base="dms:Text">
          <xsd:maxLength value="255"/>
        </xsd:restriction>
      </xsd:simpleType>
    </xsd:element>
    <xsd:element name="Grouping" ma:index="15" nillable="true" ma:displayName="Grouping" ma:internalName="Grouping" ma:readOnly="false">
      <xsd:simpleType>
        <xsd:restriction base="dms:Text">
          <xsd:maxLength value="255"/>
        </xsd:restriction>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c1b505c-90bb-442f-9a03-28747e7cb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bcd50e71-924e-4225-b8e9-e29bd5b74f37" xsi:nil="true"/>
    <Important_x0020_Notes xmlns="942872d6-39be-4214-90de-d4104fc8cb36" xsi:nil="true"/>
    <Document_x0020_Type xmlns="bcd50e71-924e-4225-b8e9-e29bd5b74f37" xsi:nil="true"/>
    <Grouping xmlns="942872d6-39be-4214-90de-d4104fc8cb36" xsi:nil="true"/>
    <lcf76f155ced4ddcb4097134ff3c332f xmlns="942872d6-39be-4214-90de-d4104fc8cb36">
      <Terms xmlns="http://schemas.microsoft.com/office/infopath/2007/PartnerControls"/>
    </lcf76f155ced4ddcb4097134ff3c332f>
    <Subject_x0020_Area xmlns="bcd50e71-924e-4225-b8e9-e29bd5b74f37" xsi:nil="true"/>
    <_ip_UnifiedCompliancePolicyProperties xmlns="bcd50e71-924e-4225-b8e9-e29bd5b74f37" xsi:nil="true"/>
    <TaxCatchAll xmlns="bcd50e71-924e-4225-b8e9-e29bd5b74f37" xsi:nil="true"/>
  </documentManagement>
</p:properties>
</file>

<file path=customXml/itemProps1.xml><?xml version="1.0" encoding="utf-8"?>
<ds:datastoreItem xmlns:ds="http://schemas.openxmlformats.org/officeDocument/2006/customXml" ds:itemID="{40466366-B8F9-43CA-A7FC-E7BAF1108E1C}"/>
</file>

<file path=customXml/itemProps2.xml><?xml version="1.0" encoding="utf-8"?>
<ds:datastoreItem xmlns:ds="http://schemas.openxmlformats.org/officeDocument/2006/customXml" ds:itemID="{3E3BEF0D-62D0-476A-AF24-FCB57FBAE483}"/>
</file>

<file path=customXml/itemProps3.xml><?xml version="1.0" encoding="utf-8"?>
<ds:datastoreItem xmlns:ds="http://schemas.openxmlformats.org/officeDocument/2006/customXml" ds:itemID="{35BA4487-5774-4304-9A14-1463246A4304}"/>
</file>

<file path=docMetadata/LabelInfo.xml><?xml version="1.0" encoding="utf-8"?>
<clbl:labelList xmlns:clbl="http://schemas.microsoft.com/office/2020/mipLabelMetadata">
  <clbl:label id="{f4e2d11c-fae4-453b-b6c0-2964663779aa}" enabled="0" method="" siteId="{f4e2d11c-fae4-453b-b6c0-2964663779aa}" removed="1"/>
</clbl:labelList>
</file>

<file path=docProps/app.xml><?xml version="1.0" encoding="utf-8"?>
<Properties xmlns="http://schemas.openxmlformats.org/officeDocument/2006/extended-properties" xmlns:vt="http://schemas.openxmlformats.org/officeDocument/2006/docPropsVTypes">
  <Template>DOAPowerpoint_Template</Template>
  <TotalTime>0</TotalTime>
  <Words>1721</Words>
  <Application>Microsoft Office PowerPoint</Application>
  <PresentationFormat>Widescreen</PresentationFormat>
  <Paragraphs>158</Paragraphs>
  <Slides>16</Slides>
  <Notes>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16</vt:i4>
      </vt:variant>
    </vt:vector>
  </HeadingPairs>
  <TitlesOfParts>
    <vt:vector size="27" baseType="lpstr">
      <vt:lpstr>Arial</vt:lpstr>
      <vt:lpstr>Calibri</vt:lpstr>
      <vt:lpstr>Calibri Light</vt:lpstr>
      <vt:lpstr>Montserrat</vt:lpstr>
      <vt:lpstr>Title Slide 1</vt:lpstr>
      <vt:lpstr>1_Custom Design</vt:lpstr>
      <vt:lpstr>Custom Design</vt:lpstr>
      <vt:lpstr>4_Custom Design</vt:lpstr>
      <vt:lpstr>Content Slide 1</vt:lpstr>
      <vt:lpstr>2_Custom Design</vt:lpstr>
      <vt:lpstr>3_Custom Design</vt:lpstr>
      <vt:lpstr>What to Expect at an Administrative Hearing</vt:lpstr>
      <vt:lpstr>Presentation Highlights</vt:lpstr>
      <vt:lpstr>The Division of Hearings &amp; Appeals  and its Administrative Law Judges (ALJs)</vt:lpstr>
      <vt:lpstr>DHA’s General Government ALJs</vt:lpstr>
      <vt:lpstr>DHA’s Legal Authority to Conduct Hearings  - Title IX/sexual misconduct case example -</vt:lpstr>
      <vt:lpstr>The ALJ will identify the “parties” to the hearing</vt:lpstr>
      <vt:lpstr>Hearing Request Process</vt:lpstr>
      <vt:lpstr>Prehearing Conference &amp; Prehearing Conference Report</vt:lpstr>
      <vt:lpstr>Hearing and Decision Timeline  - Title IX/sexual misconduct case example -</vt:lpstr>
      <vt:lpstr>Prepare for the Prehearing Conference</vt:lpstr>
      <vt:lpstr>Prepare for the Hearing </vt:lpstr>
      <vt:lpstr>Hearing Procedures</vt:lpstr>
      <vt:lpstr>Evidence Presented at the Hearing</vt:lpstr>
      <vt:lpstr>The ALJ’s Decision &amp; the Record for Appeal</vt:lpstr>
      <vt:lpstr>Q&amp;A</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2026-02-20T21:00:21Z</dcterms:created>
  <dcterms:modified xsi:type="dcterms:W3CDTF">2026-02-20T21:00:40Z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0x0101000E81B15B67C3A24090D3EBD5AC285940</vt:lpwstr>
  </property>
</Properties>
</file>