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2D87"/>
    <a:srgbClr val="5D1484"/>
    <a:srgbClr val="B990FF"/>
    <a:srgbClr val="9E41E0"/>
    <a:srgbClr val="6E21E1"/>
    <a:srgbClr val="6F0FFF"/>
    <a:srgbClr val="CF00E0"/>
    <a:srgbClr val="FFFFFF"/>
    <a:srgbClr val="501073"/>
    <a:srgbClr val="F9F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4"/>
    <p:restoredTop sz="94363"/>
  </p:normalViewPr>
  <p:slideViewPr>
    <p:cSldViewPr snapToGrid="0" snapToObjects="1">
      <p:cViewPr varScale="1">
        <p:scale>
          <a:sx n="108" d="100"/>
          <a:sy n="108" d="100"/>
        </p:scale>
        <p:origin x="1003" y="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5B965-A8EE-AD48-A2E3-37EC50DE0BAA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787F5-9DFB-0746-8D73-54CCDAD5AA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767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B8583-905C-D946-B388-9274B0F17519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1FC9B-542E-0841-BE22-7283FF2254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55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02519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42157"/>
            <a:ext cx="6400800" cy="7429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1" y="4904186"/>
            <a:ext cx="2074719" cy="230441"/>
          </a:xfrm>
          <a:prstGeom prst="rect">
            <a:avLst/>
          </a:prstGeom>
        </p:spPr>
        <p:txBody>
          <a:bodyPr/>
          <a:lstStyle>
            <a:lvl1pPr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ABF959F8-94F1-5E4F-959D-42EDCFEE3BA2}" type="datetime1">
              <a:rPr lang="en-US" smtClean="0"/>
              <a:pPr/>
              <a:t>8/21/2021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69656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6935" y="48607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3E8203E6-F22B-C34E-B756-8EEB45C0ABD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568" y="3605645"/>
            <a:ext cx="2996864" cy="5702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80655"/>
          </a:xfrm>
          <a:prstGeom prst="rect">
            <a:avLst/>
          </a:prstGeom>
        </p:spPr>
        <p:txBody>
          <a:bodyPr anchor="ctr"/>
          <a:lstStyle>
            <a:lvl1pPr algn="l">
              <a:defRPr sz="3600">
                <a:solidFill>
                  <a:schemeClr val="bg1"/>
                </a:solidFill>
                <a:latin typeface="+mj-lt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4727"/>
            <a:ext cx="8229600" cy="2792176"/>
          </a:xfrm>
          <a:prstGeom prst="rect">
            <a:avLst/>
          </a:prstGeom>
        </p:spPr>
        <p:txBody>
          <a:bodyPr/>
          <a:lstStyle>
            <a:lvl1pPr>
              <a:defRPr sz="2800" b="1" i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defRPr sz="2400" b="0" i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2000" b="0" i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1800" b="0" i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1800" b="0" i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4857102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83073EE9-9A9B-E54C-A74D-EF56A5AB1B08}" type="datetime1">
              <a:rPr lang="en-US" smtClean="0"/>
              <a:pPr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57102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57102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3E8203E6-F22B-C34E-B756-8EEB45C0AB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4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535" y="4267685"/>
            <a:ext cx="1960420" cy="3730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80655"/>
          </a:xfrm>
          <a:prstGeom prst="rect">
            <a:avLst/>
          </a:prstGeom>
        </p:spPr>
        <p:txBody>
          <a:bodyPr anchor="ctr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13177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16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16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13177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16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16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4857102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83073EE9-9A9B-E54C-A74D-EF56A5AB1B08}" type="datetime1">
              <a:rPr lang="en-US" smtClean="0"/>
              <a:pPr/>
              <a:t>8/21/2021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57102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57102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3E8203E6-F22B-C34E-B756-8EEB45C0AB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alphaModFix amt="4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535" y="4267685"/>
            <a:ext cx="1960420" cy="3730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1059873"/>
          </a:xfrm>
          <a:prstGeom prst="rect">
            <a:avLst/>
          </a:prstGeom>
        </p:spPr>
        <p:txBody>
          <a:bodyPr anchor="ctr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8764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6692"/>
            <a:ext cx="4040188" cy="2728046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defRPr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348764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916692"/>
            <a:ext cx="4041775" cy="2728046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defRPr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4857102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83073EE9-9A9B-E54C-A74D-EF56A5AB1B08}" type="datetime1">
              <a:rPr lang="en-US" smtClean="0"/>
              <a:pPr/>
              <a:t>8/21/2021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57102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57102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3E8203E6-F22B-C34E-B756-8EEB45C0AB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1916692"/>
            <a:ext cx="4040188" cy="0"/>
          </a:xfrm>
          <a:prstGeom prst="line">
            <a:avLst/>
          </a:prstGeom>
          <a:ln>
            <a:solidFill>
              <a:srgbClr val="5D148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46612" y="1916692"/>
            <a:ext cx="4040188" cy="0"/>
          </a:xfrm>
          <a:prstGeom prst="line">
            <a:avLst/>
          </a:prstGeom>
          <a:ln>
            <a:solidFill>
              <a:srgbClr val="5D148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alphaModFix amt="4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535" y="4267685"/>
            <a:ext cx="1960420" cy="3730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94402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4857102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83073EE9-9A9B-E54C-A74D-EF56A5AB1B08}" type="datetime1">
              <a:rPr lang="en-US" smtClean="0"/>
              <a:pPr/>
              <a:t>8/21/2021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57102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57102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3E8203E6-F22B-C34E-B756-8EEB45C0AB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alphaModFix amt="4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535" y="4267685"/>
            <a:ext cx="1960420" cy="3730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4857102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83073EE9-9A9B-E54C-A74D-EF56A5AB1B08}" type="datetime1">
              <a:rPr lang="en-US" smtClean="0"/>
              <a:pPr/>
              <a:t>8/21/2021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57102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57102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3E8203E6-F22B-C34E-B756-8EEB45C0AB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alphaModFix amt="4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535" y="4267685"/>
            <a:ext cx="1960420" cy="3730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ctr"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63781"/>
            <a:ext cx="5486400" cy="23818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i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4857102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83073EE9-9A9B-E54C-A74D-EF56A5AB1B08}" type="datetime1">
              <a:rPr lang="en-US" smtClean="0"/>
              <a:pPr/>
              <a:t>8/21/2021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57102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57102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3E8203E6-F22B-C34E-B756-8EEB45C0AB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alphaModFix amt="4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535" y="4267685"/>
            <a:ext cx="1960420" cy="3730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973" y="2262907"/>
            <a:ext cx="5424054" cy="10320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75960"/>
          <a:stretch/>
        </p:blipFill>
        <p:spPr>
          <a:xfrm>
            <a:off x="0" y="1"/>
            <a:ext cx="9144000" cy="10910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5421"/>
          <a:stretch/>
        </p:blipFill>
        <p:spPr>
          <a:xfrm>
            <a:off x="0" y="4935682"/>
            <a:ext cx="9144000" cy="2078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8" r:id="rId7"/>
    <p:sldLayoutId id="2147483657" r:id="rId8"/>
    <p:sldLayoutId id="2147483659" r:id="rId9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94402"/>
          </a:xfrm>
        </p:spPr>
        <p:txBody>
          <a:bodyPr/>
          <a:lstStyle/>
          <a:p>
            <a:r>
              <a:rPr lang="en-US" dirty="0"/>
              <a:t>Welcome to [insert name of session]!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042D0A5-CBE2-4291-A6FD-5ADDD594890F}"/>
              </a:ext>
            </a:extLst>
          </p:cNvPr>
          <p:cNvGrpSpPr>
            <a:grpSpLocks noChangeAspect="1"/>
          </p:cNvGrpSpPr>
          <p:nvPr/>
        </p:nvGrpSpPr>
        <p:grpSpPr>
          <a:xfrm>
            <a:off x="700572" y="1094402"/>
            <a:ext cx="7742856" cy="3874547"/>
            <a:chOff x="1241487" y="1745376"/>
            <a:chExt cx="9674996" cy="4841395"/>
          </a:xfrm>
        </p:grpSpPr>
        <p:sp>
          <p:nvSpPr>
            <p:cNvPr id="18" name="Title 11">
              <a:extLst>
                <a:ext uri="{FF2B5EF4-FFF2-40B4-BE49-F238E27FC236}">
                  <a16:creationId xmlns:a16="http://schemas.microsoft.com/office/drawing/2014/main" id="{C5BB90C1-F140-41B0-8C6D-A37847C15D60}"/>
                </a:ext>
              </a:extLst>
            </p:cNvPr>
            <p:cNvSpPr txBox="1">
              <a:spLocks/>
            </p:cNvSpPr>
            <p:nvPr/>
          </p:nvSpPr>
          <p:spPr>
            <a:xfrm>
              <a:off x="8051032" y="1745376"/>
              <a:ext cx="2821350" cy="956935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400" dirty="0">
                  <a:solidFill>
                    <a:schemeClr val="tx1"/>
                  </a:solidFill>
                  <a:latin typeface="Avenir Black" panose="020B0803020203020204" pitchFamily="34" charset="0"/>
                </a:rPr>
                <a:t>Audio/Video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0" name="Content Placeholder 12">
              <a:extLst>
                <a:ext uri="{FF2B5EF4-FFF2-40B4-BE49-F238E27FC236}">
                  <a16:creationId xmlns:a16="http://schemas.microsoft.com/office/drawing/2014/main" id="{97B2DBC0-D5F6-406A-ABEA-16B4AC9E5C4C}"/>
                </a:ext>
              </a:extLst>
            </p:cNvPr>
            <p:cNvSpPr txBox="1">
              <a:spLocks/>
            </p:cNvSpPr>
            <p:nvPr/>
          </p:nvSpPr>
          <p:spPr>
            <a:xfrm>
              <a:off x="7953962" y="3360970"/>
              <a:ext cx="2962519" cy="2224938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buFont typeface="Arial"/>
                <a:buNone/>
              </a:pPr>
              <a:r>
                <a:rPr lang="en-US" sz="1800" dirty="0">
                  <a:latin typeface="Avenir" panose="020B0503020203020204" pitchFamily="34" charset="0"/>
                </a:rPr>
                <a:t>Click to </a:t>
              </a:r>
              <a:r>
                <a:rPr lang="en-US" sz="1800" b="1" dirty="0">
                  <a:latin typeface="Avenir" panose="020B0503020203020204" pitchFamily="34" charset="0"/>
                </a:rPr>
                <a:t>unmute</a:t>
              </a:r>
              <a:r>
                <a:rPr lang="en-US" sz="1800" dirty="0">
                  <a:latin typeface="Avenir" panose="020B0503020203020204" pitchFamily="34" charset="0"/>
                </a:rPr>
                <a:t> and </a:t>
              </a:r>
              <a:r>
                <a:rPr lang="en-US" sz="1800" b="1" dirty="0">
                  <a:latin typeface="Avenir" panose="020B0503020203020204" pitchFamily="34" charset="0"/>
                </a:rPr>
                <a:t>start video </a:t>
              </a:r>
              <a:r>
                <a:rPr lang="en-US" sz="1800" dirty="0">
                  <a:latin typeface="Avenir" panose="020B0503020203020204" pitchFamily="34" charset="0"/>
                </a:rPr>
                <a:t>when speaking.</a:t>
              </a:r>
            </a:p>
          </p:txBody>
        </p:sp>
        <p:sp>
          <p:nvSpPr>
            <p:cNvPr id="21" name="Title 11">
              <a:extLst>
                <a:ext uri="{FF2B5EF4-FFF2-40B4-BE49-F238E27FC236}">
                  <a16:creationId xmlns:a16="http://schemas.microsoft.com/office/drawing/2014/main" id="{E56FAF3D-D8D8-4D50-841A-83573B9B4DB0}"/>
                </a:ext>
              </a:extLst>
            </p:cNvPr>
            <p:cNvSpPr txBox="1">
              <a:spLocks/>
            </p:cNvSpPr>
            <p:nvPr/>
          </p:nvSpPr>
          <p:spPr>
            <a:xfrm>
              <a:off x="1241487" y="1951897"/>
              <a:ext cx="2821350" cy="58280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500" dirty="0">
                  <a:latin typeface="Avenir Black" panose="020B0803020203020204" pitchFamily="34" charset="0"/>
                </a:rPr>
                <a:t>Chat</a:t>
              </a:r>
              <a:endParaRPr lang="en-US" sz="4000" dirty="0"/>
            </a:p>
          </p:txBody>
        </p:sp>
        <p:sp>
          <p:nvSpPr>
            <p:cNvPr id="22" name="Title 11">
              <a:extLst>
                <a:ext uri="{FF2B5EF4-FFF2-40B4-BE49-F238E27FC236}">
                  <a16:creationId xmlns:a16="http://schemas.microsoft.com/office/drawing/2014/main" id="{0B6BEA34-8AD0-4FF4-99AE-BBE5F16C8F01}"/>
                </a:ext>
              </a:extLst>
            </p:cNvPr>
            <p:cNvSpPr txBox="1">
              <a:spLocks/>
            </p:cNvSpPr>
            <p:nvPr/>
          </p:nvSpPr>
          <p:spPr>
            <a:xfrm>
              <a:off x="4689774" y="1764831"/>
              <a:ext cx="2821350" cy="95693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400" dirty="0">
                  <a:latin typeface="Avenir Black" panose="020B0803020203020204" pitchFamily="34" charset="0"/>
                </a:rPr>
                <a:t>Raise Hand &amp; React</a:t>
              </a:r>
              <a:endParaRPr lang="en-US" sz="2400" dirty="0"/>
            </a:p>
          </p:txBody>
        </p:sp>
        <p:sp>
          <p:nvSpPr>
            <p:cNvPr id="23" name="Content Placeholder 12">
              <a:extLst>
                <a:ext uri="{FF2B5EF4-FFF2-40B4-BE49-F238E27FC236}">
                  <a16:creationId xmlns:a16="http://schemas.microsoft.com/office/drawing/2014/main" id="{65EEF8A6-BD1B-4F84-AF8B-A565F9ED91FF}"/>
                </a:ext>
              </a:extLst>
            </p:cNvPr>
            <p:cNvSpPr txBox="1">
              <a:spLocks/>
            </p:cNvSpPr>
            <p:nvPr/>
          </p:nvSpPr>
          <p:spPr>
            <a:xfrm>
              <a:off x="1241488" y="4891740"/>
              <a:ext cx="2777834" cy="169503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en-US" sz="1800" dirty="0">
                  <a:latin typeface="Avenir" panose="020B0503020203020204" pitchFamily="34" charset="0"/>
                </a:rPr>
                <a:t>Use the Chat panel for questions or comments.</a:t>
              </a: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C86E3AD7-D7B2-4D7C-8C7D-1234AAEEBB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53422" y="2818990"/>
              <a:ext cx="2685151" cy="3250446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292929"/>
              </a:solidFill>
              <a:miter lim="800000"/>
            </a:ln>
            <a:effectLst/>
            <a:scene3d>
              <a:camera prst="orthographicFront"/>
              <a:lightRig rig="threePt" dir="t">
                <a:rot lat="0" lon="0" rev="2700000"/>
              </a:lightRig>
            </a:scene3d>
            <a:sp3d>
              <a:bevelT h="38100"/>
              <a:contourClr>
                <a:srgbClr val="C0C0C0"/>
              </a:contourClr>
            </a:sp3d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53EC2CA6-6422-4246-B696-577C3D5B0F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51032" y="2573670"/>
              <a:ext cx="2865451" cy="582804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292929"/>
              </a:solidFill>
              <a:miter lim="800000"/>
            </a:ln>
            <a:effectLst/>
            <a:scene3d>
              <a:camera prst="orthographicFront"/>
              <a:lightRig rig="threePt" dir="t">
                <a:rot lat="0" lon="0" rev="2700000"/>
              </a:lightRig>
            </a:scene3d>
            <a:sp3d>
              <a:bevelT h="38100"/>
              <a:contourClr>
                <a:srgbClr val="C0C0C0"/>
              </a:contourClr>
            </a:sp3d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AA361E1C-A942-43B4-9398-6A84A9ACA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84997" y="3324028"/>
              <a:ext cx="2734325" cy="1471461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292929"/>
              </a:solidFill>
              <a:miter lim="800000"/>
            </a:ln>
            <a:effectLst/>
            <a:scene3d>
              <a:camera prst="orthographicFront"/>
              <a:lightRig rig="threePt" dir="t">
                <a:rot lat="0" lon="0" rev="2700000"/>
              </a:lightRig>
            </a:scene3d>
            <a:sp3d>
              <a:bevelT h="38100"/>
              <a:contourClr>
                <a:srgbClr val="C0C0C0"/>
              </a:contourClr>
            </a:sp3d>
          </p:spPr>
        </p:pic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A21DAC38-F744-4BE0-9B42-4F8336264E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393" y="1699814"/>
            <a:ext cx="2182648" cy="50759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AF169F4-9062-4F0A-80A7-69414CF76371}"/>
              </a:ext>
            </a:extLst>
          </p:cNvPr>
          <p:cNvSpPr/>
          <p:nvPr/>
        </p:nvSpPr>
        <p:spPr>
          <a:xfrm>
            <a:off x="1812117" y="1726096"/>
            <a:ext cx="682990" cy="4401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E9112-F2BC-4BEB-BFCB-7C235D121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Customize Webex Assistant</a:t>
            </a:r>
          </a:p>
        </p:txBody>
      </p:sp>
      <p:sp>
        <p:nvSpPr>
          <p:cNvPr id="3" name="Content Placeholder 12">
            <a:extLst>
              <a:ext uri="{FF2B5EF4-FFF2-40B4-BE49-F238E27FC236}">
                <a16:creationId xmlns:a16="http://schemas.microsoft.com/office/drawing/2014/main" id="{4FC2B73B-C5AB-41EA-BE05-F87D759BBA18}"/>
              </a:ext>
            </a:extLst>
          </p:cNvPr>
          <p:cNvSpPr txBox="1">
            <a:spLocks/>
          </p:cNvSpPr>
          <p:nvPr/>
        </p:nvSpPr>
        <p:spPr>
          <a:xfrm>
            <a:off x="2235201" y="1057795"/>
            <a:ext cx="6908800" cy="100190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>
                <a:latin typeface="Avenir" panose="020B0503020203020204" pitchFamily="34" charset="0"/>
              </a:rPr>
              <a:t>Webex Assistant provides Closed Captioning and in-meeting transcripts.  </a:t>
            </a:r>
            <a:endParaRPr lang="en-US" dirty="0">
              <a:latin typeface="Avenir" panose="020B0503020203020204" pitchFamily="34" charset="0"/>
            </a:endParaRPr>
          </a:p>
        </p:txBody>
      </p:sp>
      <p:pic>
        <p:nvPicPr>
          <p:cNvPr id="4" name="Picture 6" descr="C:\Users\mortimek\AppData\Local\Temp\SNAGHTML4a3395df.PNG">
            <a:extLst>
              <a:ext uri="{FF2B5EF4-FFF2-40B4-BE49-F238E27FC236}">
                <a16:creationId xmlns:a16="http://schemas.microsoft.com/office/drawing/2014/main" id="{4552E76F-C5E3-4544-9649-3A39FC0BD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425995"/>
            <a:ext cx="6211855" cy="199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mortimek\AppData\Local\Temp\SNAGHTML4a2ea587.PNG">
            <a:extLst>
              <a:ext uri="{FF2B5EF4-FFF2-40B4-BE49-F238E27FC236}">
                <a16:creationId xmlns:a16="http://schemas.microsoft.com/office/drawing/2014/main" id="{3E7AA492-8C95-46BD-9CED-AFC01819B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571" y="3771412"/>
            <a:ext cx="2823029" cy="63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31644C-E1DC-4C8D-AA8E-5448F389E6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3511" y="3017658"/>
            <a:ext cx="3160374" cy="92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42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18523</TotalTime>
  <Words>46</Words>
  <Application>Microsoft Office PowerPoint</Application>
  <PresentationFormat>On-screen Show (16:9)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</vt:lpstr>
      <vt:lpstr>Avenir Black</vt:lpstr>
      <vt:lpstr>Calibri</vt:lpstr>
      <vt:lpstr>Georgia</vt:lpstr>
      <vt:lpstr>Office Theme</vt:lpstr>
      <vt:lpstr>Welcome to [insert name of session]!</vt:lpstr>
      <vt:lpstr>Customize Webex Assistant</vt:lpstr>
    </vt:vector>
  </TitlesOfParts>
  <Manager/>
  <Company>UW-Whitewater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UWW Staff</dc:creator>
  <cp:keywords/>
  <dc:description/>
  <cp:lastModifiedBy>Mortimer, Kirsten</cp:lastModifiedBy>
  <cp:revision>810</cp:revision>
  <cp:lastPrinted>2018-08-24T14:52:51Z</cp:lastPrinted>
  <dcterms:created xsi:type="dcterms:W3CDTF">2015-08-18T01:59:12Z</dcterms:created>
  <dcterms:modified xsi:type="dcterms:W3CDTF">2021-08-21T21:57:20Z</dcterms:modified>
  <cp:category/>
</cp:coreProperties>
</file>