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0"/>
  </p:notesMasterIdLst>
  <p:sldIdLst>
    <p:sldId id="256" r:id="rId2"/>
    <p:sldId id="285" r:id="rId3"/>
    <p:sldId id="286" r:id="rId4"/>
    <p:sldId id="287" r:id="rId5"/>
    <p:sldId id="260" r:id="rId6"/>
    <p:sldId id="280" r:id="rId7"/>
    <p:sldId id="267" r:id="rId8"/>
    <p:sldId id="270" r:id="rId9"/>
    <p:sldId id="276" r:id="rId10"/>
    <p:sldId id="282" r:id="rId11"/>
    <p:sldId id="288" r:id="rId12"/>
    <p:sldId id="289" r:id="rId13"/>
    <p:sldId id="290" r:id="rId14"/>
    <p:sldId id="291" r:id="rId15"/>
    <p:sldId id="292" r:id="rId16"/>
    <p:sldId id="293" r:id="rId17"/>
    <p:sldId id="273" r:id="rId18"/>
    <p:sldId id="259" r:id="rId19"/>
  </p:sldIdLst>
  <p:sldSz cx="12192000" cy="6858000"/>
  <p:notesSz cx="7010400" cy="9296400"/>
  <p:embeddedFontLst>
    <p:embeddedFont>
      <p:font typeface="Calibri" panose="020F0502020204030204" pitchFamily="34" charset="0"/>
      <p:regular r:id="rId21"/>
      <p:bold r:id="rId22"/>
      <p:italic r:id="rId23"/>
      <p:boldItalic r:id="rId24"/>
    </p:embeddedFont>
    <p:embeddedFont>
      <p:font typeface="Garamond" panose="02020404030301010803" pitchFamily="18"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7dsS7fe5ja8UiG03PkpLAnPVq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1D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89894" autoAdjust="0"/>
  </p:normalViewPr>
  <p:slideViewPr>
    <p:cSldViewPr snapToGrid="0">
      <p:cViewPr varScale="1">
        <p:scale>
          <a:sx n="103" d="100"/>
          <a:sy n="103" d="100"/>
        </p:scale>
        <p:origin x="94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75" name="Google Shape;7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include</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3859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1869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9: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102" name="Google Shape;102;p4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Purple">
  <p:cSld name="Title Slide-Purple">
    <p:bg>
      <p:bgPr>
        <a:gradFill>
          <a:gsLst>
            <a:gs pos="0">
              <a:srgbClr val="592C82"/>
            </a:gs>
            <a:gs pos="100000">
              <a:schemeClr val="accent1"/>
            </a:gs>
          </a:gsLst>
          <a:path path="circle">
            <a:fillToRect l="50000" t="50000" r="50000" b="50000"/>
          </a:path>
          <a:tileRect/>
        </a:gradFill>
        <a:effectLst/>
      </p:bgPr>
    </p:bg>
    <p:spTree>
      <p:nvGrpSpPr>
        <p:cNvPr id="1" name="Shape 13"/>
        <p:cNvGrpSpPr/>
        <p:nvPr/>
      </p:nvGrpSpPr>
      <p:grpSpPr>
        <a:xfrm>
          <a:off x="0" y="0"/>
          <a:ext cx="0" cy="0"/>
          <a:chOff x="0" y="0"/>
          <a:chExt cx="0" cy="0"/>
        </a:xfrm>
      </p:grpSpPr>
      <p:pic>
        <p:nvPicPr>
          <p:cNvPr id="14" name="Google Shape;14;p51"/>
          <p:cNvPicPr preferRelativeResize="0"/>
          <p:nvPr/>
        </p:nvPicPr>
        <p:blipFill rotWithShape="1">
          <a:blip r:embed="rId2">
            <a:alphaModFix/>
          </a:blip>
          <a:srcRect/>
          <a:stretch/>
        </p:blipFill>
        <p:spPr>
          <a:xfrm>
            <a:off x="-18855" y="5429840"/>
            <a:ext cx="12224721" cy="1429956"/>
          </a:xfrm>
          <a:prstGeom prst="rect">
            <a:avLst/>
          </a:prstGeom>
          <a:noFill/>
          <a:ln>
            <a:noFill/>
          </a:ln>
        </p:spPr>
      </p:pic>
      <p:sp>
        <p:nvSpPr>
          <p:cNvPr id="15" name="Google Shape;15;p51"/>
          <p:cNvSpPr txBox="1">
            <a:spLocks noGrp="1"/>
          </p:cNvSpPr>
          <p:nvPr>
            <p:ph type="body" idx="1"/>
          </p:nvPr>
        </p:nvSpPr>
        <p:spPr>
          <a:xfrm>
            <a:off x="602801" y="6363407"/>
            <a:ext cx="10311412" cy="523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b="0" i="0">
                <a:solidFill>
                  <a:schemeClr val="dk1"/>
                </a:solidFill>
                <a:latin typeface="Garamond"/>
                <a:ea typeface="Garamond"/>
                <a:cs typeface="Garamond"/>
                <a:sym typeface="Garamo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51"/>
          <p:cNvSpPr txBox="1">
            <a:spLocks noGrp="1"/>
          </p:cNvSpPr>
          <p:nvPr>
            <p:ph type="body" idx="2"/>
          </p:nvPr>
        </p:nvSpPr>
        <p:spPr>
          <a:xfrm>
            <a:off x="602801" y="1065261"/>
            <a:ext cx="8334246" cy="2106570"/>
          </a:xfrm>
          <a:prstGeom prst="rect">
            <a:avLst/>
          </a:prstGeom>
          <a:noFill/>
          <a:ln>
            <a:noFill/>
          </a:ln>
        </p:spPr>
        <p:txBody>
          <a:bodyPr spcFirstLastPara="1" wrap="square" lIns="91425" tIns="45700" rIns="91425" bIns="0" anchor="b" anchorCtr="0">
            <a:normAutofit/>
          </a:bodyPr>
          <a:lstStyle>
            <a:lvl1pPr marL="457200" lvl="0" indent="-228600" algn="l">
              <a:lnSpc>
                <a:spcPct val="90000"/>
              </a:lnSpc>
              <a:spcBef>
                <a:spcPts val="1000"/>
              </a:spcBef>
              <a:spcAft>
                <a:spcPts val="0"/>
              </a:spcAft>
              <a:buClr>
                <a:schemeClr val="lt1"/>
              </a:buClr>
              <a:buSzPts val="4000"/>
              <a:buNone/>
              <a:defRPr sz="4000" b="1" i="0">
                <a:solidFill>
                  <a:schemeClr val="lt1"/>
                </a:solidFill>
                <a:latin typeface="Garamond"/>
                <a:ea typeface="Garamond"/>
                <a:cs typeface="Garamond"/>
                <a:sym typeface="Garamo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51"/>
          <p:cNvSpPr txBox="1">
            <a:spLocks noGrp="1"/>
          </p:cNvSpPr>
          <p:nvPr>
            <p:ph type="body" idx="3"/>
          </p:nvPr>
        </p:nvSpPr>
        <p:spPr>
          <a:xfrm>
            <a:off x="602801" y="3519488"/>
            <a:ext cx="8334246" cy="70187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300"/>
              <a:buNone/>
              <a:defRPr sz="2300" b="0" i="0">
                <a:solidFill>
                  <a:schemeClr val="lt1"/>
                </a:solidFill>
                <a:latin typeface="Garamond"/>
                <a:ea typeface="Garamond"/>
                <a:cs typeface="Garamond"/>
                <a:sym typeface="Garamo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1"/>
          <p:cNvSpPr txBox="1">
            <a:spLocks noGrp="1"/>
          </p:cNvSpPr>
          <p:nvPr>
            <p:ph type="sldNum" idx="12"/>
          </p:nvPr>
        </p:nvSpPr>
        <p:spPr>
          <a:xfrm>
            <a:off x="9032056" y="647382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pic>
        <p:nvPicPr>
          <p:cNvPr id="3" name="Picture 2">
            <a:extLst>
              <a:ext uri="{FF2B5EF4-FFF2-40B4-BE49-F238E27FC236}">
                <a16:creationId xmlns:a16="http://schemas.microsoft.com/office/drawing/2014/main" id="{1BAEA052-38B0-49A4-9E1D-C87666901BC7}"/>
              </a:ext>
            </a:extLst>
          </p:cNvPr>
          <p:cNvPicPr>
            <a:picLocks noChangeAspect="1"/>
          </p:cNvPicPr>
          <p:nvPr userDrawn="1"/>
        </p:nvPicPr>
        <p:blipFill>
          <a:blip r:embed="rId3"/>
          <a:stretch>
            <a:fillRect/>
          </a:stretch>
        </p:blipFill>
        <p:spPr>
          <a:xfrm>
            <a:off x="9662747" y="6169011"/>
            <a:ext cx="2228484" cy="24960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lide-White-1-column">
  <p:cSld name="Content Slide-White-1-column">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2"/>
          <p:cNvSpPr txBox="1">
            <a:spLocks noGrp="1"/>
          </p:cNvSpPr>
          <p:nvPr>
            <p:ph type="body" idx="1"/>
          </p:nvPr>
        </p:nvSpPr>
        <p:spPr>
          <a:xfrm>
            <a:off x="602801" y="6363407"/>
            <a:ext cx="10311412" cy="523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200"/>
              <a:buNone/>
              <a:defRPr sz="1200" b="0" i="0">
                <a:solidFill>
                  <a:schemeClr val="lt1"/>
                </a:solidFill>
                <a:latin typeface="Garamond"/>
                <a:ea typeface="Garamond"/>
                <a:cs typeface="Garamond"/>
                <a:sym typeface="Garamo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52"/>
          <p:cNvSpPr txBox="1">
            <a:spLocks noGrp="1"/>
          </p:cNvSpPr>
          <p:nvPr>
            <p:ph type="body" idx="2"/>
          </p:nvPr>
        </p:nvSpPr>
        <p:spPr>
          <a:xfrm>
            <a:off x="495300" y="457200"/>
            <a:ext cx="10668000" cy="668215"/>
          </a:xfrm>
          <a:prstGeom prst="rect">
            <a:avLst/>
          </a:prstGeom>
          <a:noFill/>
          <a:ln>
            <a:noFill/>
          </a:ln>
        </p:spPr>
        <p:txBody>
          <a:bodyPr spcFirstLastPara="1" wrap="square" lIns="91425" tIns="45700" rIns="91425" bIns="0" anchor="b" anchorCtr="0">
            <a:normAutofit/>
          </a:bodyPr>
          <a:lstStyle>
            <a:lvl1pPr marL="457200" lvl="0" indent="-228600" algn="l">
              <a:lnSpc>
                <a:spcPct val="90000"/>
              </a:lnSpc>
              <a:spcBef>
                <a:spcPts val="1000"/>
              </a:spcBef>
              <a:spcAft>
                <a:spcPts val="0"/>
              </a:spcAft>
              <a:buClr>
                <a:srgbClr val="191919"/>
              </a:buClr>
              <a:buSzPts val="3400"/>
              <a:buNone/>
              <a:defRPr sz="3400" b="1" i="0">
                <a:solidFill>
                  <a:srgbClr val="191919"/>
                </a:solidFill>
                <a:latin typeface="Garamond"/>
                <a:ea typeface="Garamond"/>
                <a:cs typeface="Garamond"/>
                <a:sym typeface="Garamond"/>
              </a:defRPr>
            </a:lvl1pPr>
            <a:lvl2pPr marL="914400" lvl="1" indent="-431800" algn="l">
              <a:lnSpc>
                <a:spcPct val="90000"/>
              </a:lnSpc>
              <a:spcBef>
                <a:spcPts val="500"/>
              </a:spcBef>
              <a:spcAft>
                <a:spcPts val="0"/>
              </a:spcAft>
              <a:buClr>
                <a:schemeClr val="dk1"/>
              </a:buClr>
              <a:buSzPts val="3200"/>
              <a:buChar char="•"/>
              <a:defRPr sz="3200" b="1"/>
            </a:lvl2pPr>
            <a:lvl3pPr marL="1371600" lvl="2" indent="-431800" algn="l">
              <a:lnSpc>
                <a:spcPct val="90000"/>
              </a:lnSpc>
              <a:spcBef>
                <a:spcPts val="500"/>
              </a:spcBef>
              <a:spcAft>
                <a:spcPts val="0"/>
              </a:spcAft>
              <a:buClr>
                <a:schemeClr val="dk1"/>
              </a:buClr>
              <a:buSzPts val="3200"/>
              <a:buChar char="•"/>
              <a:defRPr sz="3200" b="1"/>
            </a:lvl3pPr>
            <a:lvl4pPr marL="1828800" lvl="3" indent="-431800" algn="l">
              <a:lnSpc>
                <a:spcPct val="90000"/>
              </a:lnSpc>
              <a:spcBef>
                <a:spcPts val="500"/>
              </a:spcBef>
              <a:spcAft>
                <a:spcPts val="0"/>
              </a:spcAft>
              <a:buClr>
                <a:schemeClr val="dk1"/>
              </a:buClr>
              <a:buSzPts val="3200"/>
              <a:buChar char="•"/>
              <a:defRPr sz="3200" b="1"/>
            </a:lvl4pPr>
            <a:lvl5pPr marL="2286000" lvl="4" indent="-431800" algn="l">
              <a:lnSpc>
                <a:spcPct val="90000"/>
              </a:lnSpc>
              <a:spcBef>
                <a:spcPts val="500"/>
              </a:spcBef>
              <a:spcAft>
                <a:spcPts val="0"/>
              </a:spcAft>
              <a:buClr>
                <a:schemeClr val="dk1"/>
              </a:buClr>
              <a:buSzPts val="3200"/>
              <a:buChar char="•"/>
              <a:defRPr sz="32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2"/>
          <p:cNvSpPr txBox="1">
            <a:spLocks noGrp="1"/>
          </p:cNvSpPr>
          <p:nvPr>
            <p:ph type="body" idx="3"/>
          </p:nvPr>
        </p:nvSpPr>
        <p:spPr>
          <a:xfrm>
            <a:off x="495300" y="1403579"/>
            <a:ext cx="10668000" cy="4158236"/>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rgbClr val="191919"/>
              </a:buClr>
              <a:buSzPts val="2600"/>
              <a:buFont typeface="Arial"/>
              <a:buChar char="•"/>
              <a:defRPr sz="2600" b="0" i="0">
                <a:solidFill>
                  <a:srgbClr val="191919"/>
                </a:solidFill>
                <a:latin typeface="Garamond"/>
                <a:ea typeface="Garamond"/>
                <a:cs typeface="Garamond"/>
                <a:sym typeface="Garamond"/>
              </a:defRPr>
            </a:lvl1pPr>
            <a:lvl2pPr marL="914400" lvl="1" indent="-361950" algn="l">
              <a:lnSpc>
                <a:spcPct val="90000"/>
              </a:lnSpc>
              <a:spcBef>
                <a:spcPts val="500"/>
              </a:spcBef>
              <a:spcAft>
                <a:spcPts val="0"/>
              </a:spcAft>
              <a:buClr>
                <a:schemeClr val="dk1"/>
              </a:buClr>
              <a:buSzPts val="2100"/>
              <a:buChar char="•"/>
              <a:defRPr sz="2100"/>
            </a:lvl2pPr>
            <a:lvl3pPr marL="1371600" lvl="2" indent="-361950" algn="l">
              <a:lnSpc>
                <a:spcPct val="90000"/>
              </a:lnSpc>
              <a:spcBef>
                <a:spcPts val="500"/>
              </a:spcBef>
              <a:spcAft>
                <a:spcPts val="0"/>
              </a:spcAft>
              <a:buClr>
                <a:schemeClr val="dk1"/>
              </a:buClr>
              <a:buSzPts val="2100"/>
              <a:buChar char="•"/>
              <a:defRPr sz="2100"/>
            </a:lvl3pPr>
            <a:lvl4pPr marL="1828800" lvl="3" indent="-361950" algn="l">
              <a:lnSpc>
                <a:spcPct val="90000"/>
              </a:lnSpc>
              <a:spcBef>
                <a:spcPts val="500"/>
              </a:spcBef>
              <a:spcAft>
                <a:spcPts val="0"/>
              </a:spcAft>
              <a:buClr>
                <a:schemeClr val="dk1"/>
              </a:buClr>
              <a:buSzPts val="2100"/>
              <a:buChar char="•"/>
              <a:defRPr sz="2100"/>
            </a:lvl4pPr>
            <a:lvl5pPr marL="2286000" lvl="4" indent="-361950" algn="l">
              <a:lnSpc>
                <a:spcPct val="90000"/>
              </a:lnSpc>
              <a:spcBef>
                <a:spcPts val="500"/>
              </a:spcBef>
              <a:spcAft>
                <a:spcPts val="0"/>
              </a:spcAft>
              <a:buClr>
                <a:schemeClr val="dk1"/>
              </a:buClr>
              <a:buSzPts val="210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6" name="Google Shape;2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2"/>
          <p:cNvSpPr txBox="1">
            <a:spLocks noGrp="1"/>
          </p:cNvSpPr>
          <p:nvPr>
            <p:ph type="sldNum" idx="12"/>
          </p:nvPr>
        </p:nvSpPr>
        <p:spPr>
          <a:xfrm>
            <a:off x="9164515" y="646451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pic>
        <p:nvPicPr>
          <p:cNvPr id="3" name="Picture 2">
            <a:extLst>
              <a:ext uri="{FF2B5EF4-FFF2-40B4-BE49-F238E27FC236}">
                <a16:creationId xmlns:a16="http://schemas.microsoft.com/office/drawing/2014/main" id="{848A5DD7-D271-47E7-8BF8-A84A2C83D14C}"/>
              </a:ext>
            </a:extLst>
          </p:cNvPr>
          <p:cNvPicPr>
            <a:picLocks noChangeAspect="1"/>
          </p:cNvPicPr>
          <p:nvPr userDrawn="1"/>
        </p:nvPicPr>
        <p:blipFill>
          <a:blip r:embed="rId3"/>
          <a:stretch>
            <a:fillRect/>
          </a:stretch>
        </p:blipFill>
        <p:spPr>
          <a:xfrm>
            <a:off x="8761188" y="6115848"/>
            <a:ext cx="3146527" cy="36512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Slide">
  <p:cSld name="End Slide">
    <p:bg>
      <p:bgPr>
        <a:gradFill>
          <a:gsLst>
            <a:gs pos="0">
              <a:srgbClr val="592C82"/>
            </a:gs>
            <a:gs pos="100000">
              <a:schemeClr val="accent1"/>
            </a:gs>
          </a:gsLst>
          <a:path path="circle">
            <a:fillToRect l="50000" t="50000" r="50000" b="50000"/>
          </a:path>
          <a:tileRect/>
        </a:gradFill>
        <a:effectLst/>
      </p:bgPr>
    </p:bg>
    <p:spTree>
      <p:nvGrpSpPr>
        <p:cNvPr id="1" name="Shape 28"/>
        <p:cNvGrpSpPr/>
        <p:nvPr/>
      </p:nvGrpSpPr>
      <p:grpSpPr>
        <a:xfrm>
          <a:off x="0" y="0"/>
          <a:ext cx="0" cy="0"/>
          <a:chOff x="0" y="0"/>
          <a:chExt cx="0" cy="0"/>
        </a:xfrm>
      </p:grpSpPr>
      <p:pic>
        <p:nvPicPr>
          <p:cNvPr id="29" name="Google Shape;29;p53" descr="A picture containing text, clipart&#10;&#10;Description automatically generated"/>
          <p:cNvPicPr preferRelativeResize="0"/>
          <p:nvPr/>
        </p:nvPicPr>
        <p:blipFill rotWithShape="1">
          <a:blip r:embed="rId2">
            <a:alphaModFix/>
          </a:blip>
          <a:srcRect/>
          <a:stretch/>
        </p:blipFill>
        <p:spPr>
          <a:xfrm>
            <a:off x="4340226" y="3096826"/>
            <a:ext cx="3511548" cy="6643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White">
  <p:cSld name="Title Slide-White">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54"/>
          <p:cNvSpPr txBox="1">
            <a:spLocks noGrp="1"/>
          </p:cNvSpPr>
          <p:nvPr>
            <p:ph type="body" idx="1"/>
          </p:nvPr>
        </p:nvSpPr>
        <p:spPr>
          <a:xfrm>
            <a:off x="602801" y="6363407"/>
            <a:ext cx="10311412" cy="523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200"/>
              <a:buNone/>
              <a:defRPr sz="1200" b="0" i="0">
                <a:solidFill>
                  <a:schemeClr val="lt1"/>
                </a:solidFill>
                <a:latin typeface="Garamond"/>
                <a:ea typeface="Garamond"/>
                <a:cs typeface="Garamond"/>
                <a:sym typeface="Garamo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4"/>
          <p:cNvSpPr txBox="1">
            <a:spLocks noGrp="1"/>
          </p:cNvSpPr>
          <p:nvPr>
            <p:ph type="body" idx="2"/>
          </p:nvPr>
        </p:nvSpPr>
        <p:spPr>
          <a:xfrm>
            <a:off x="602801" y="1065261"/>
            <a:ext cx="8334246" cy="2106570"/>
          </a:xfrm>
          <a:prstGeom prst="rect">
            <a:avLst/>
          </a:prstGeom>
          <a:noFill/>
          <a:ln>
            <a:noFill/>
          </a:ln>
        </p:spPr>
        <p:txBody>
          <a:bodyPr spcFirstLastPara="1" wrap="square" lIns="91425" tIns="45700" rIns="91425" bIns="0" anchor="b" anchorCtr="0">
            <a:normAutofit/>
          </a:bodyPr>
          <a:lstStyle>
            <a:lvl1pPr marL="457200" lvl="0" indent="-228600" algn="l">
              <a:lnSpc>
                <a:spcPct val="90000"/>
              </a:lnSpc>
              <a:spcBef>
                <a:spcPts val="1000"/>
              </a:spcBef>
              <a:spcAft>
                <a:spcPts val="0"/>
              </a:spcAft>
              <a:buClr>
                <a:schemeClr val="dk1"/>
              </a:buClr>
              <a:buSzPts val="4000"/>
              <a:buNone/>
              <a:defRPr sz="4000" b="1" i="0">
                <a:solidFill>
                  <a:schemeClr val="dk1"/>
                </a:solidFill>
                <a:latin typeface="Garamond"/>
                <a:ea typeface="Garamond"/>
                <a:cs typeface="Garamond"/>
                <a:sym typeface="Garamo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4"/>
          <p:cNvSpPr txBox="1">
            <a:spLocks noGrp="1"/>
          </p:cNvSpPr>
          <p:nvPr>
            <p:ph type="body" idx="3"/>
          </p:nvPr>
        </p:nvSpPr>
        <p:spPr>
          <a:xfrm>
            <a:off x="602801" y="3519488"/>
            <a:ext cx="8334246" cy="70187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300"/>
              <a:buNone/>
              <a:defRPr sz="2300" b="0" i="0">
                <a:solidFill>
                  <a:schemeClr val="dk1"/>
                </a:solidFill>
                <a:latin typeface="Garamond"/>
                <a:ea typeface="Garamond"/>
                <a:cs typeface="Garamond"/>
                <a:sym typeface="Garamo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4"/>
          <p:cNvSpPr txBox="1">
            <a:spLocks noGrp="1"/>
          </p:cNvSpPr>
          <p:nvPr>
            <p:ph type="sldNum" idx="12"/>
          </p:nvPr>
        </p:nvSpPr>
        <p:spPr>
          <a:xfrm>
            <a:off x="9081879" y="640566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pic>
        <p:nvPicPr>
          <p:cNvPr id="2" name="Picture 1">
            <a:extLst>
              <a:ext uri="{FF2B5EF4-FFF2-40B4-BE49-F238E27FC236}">
                <a16:creationId xmlns:a16="http://schemas.microsoft.com/office/drawing/2014/main" id="{E5E292AF-C661-C355-7C27-A5582AFE30B4}"/>
              </a:ext>
            </a:extLst>
          </p:cNvPr>
          <p:cNvPicPr>
            <a:picLocks noChangeAspect="1"/>
          </p:cNvPicPr>
          <p:nvPr userDrawn="1"/>
        </p:nvPicPr>
        <p:blipFill>
          <a:blip r:embed="rId3"/>
          <a:stretch>
            <a:fillRect/>
          </a:stretch>
        </p:blipFill>
        <p:spPr>
          <a:xfrm>
            <a:off x="8761188" y="6115848"/>
            <a:ext cx="3146527" cy="36512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Purple-2-column">
  <p:cSld name="Content Slide-Purple-2-column">
    <p:bg>
      <p:bgPr>
        <a:gradFill>
          <a:gsLst>
            <a:gs pos="0">
              <a:srgbClr val="592C82"/>
            </a:gs>
            <a:gs pos="100000">
              <a:schemeClr val="accent1"/>
            </a:gs>
          </a:gsLst>
          <a:path path="circle">
            <a:fillToRect l="50000" t="50000" r="50000" b="50000"/>
          </a:path>
          <a:tileRect/>
        </a:gradFill>
        <a:effectLst/>
      </p:bgPr>
    </p:bg>
    <p:spTree>
      <p:nvGrpSpPr>
        <p:cNvPr id="1" name="Shape 45"/>
        <p:cNvGrpSpPr/>
        <p:nvPr/>
      </p:nvGrpSpPr>
      <p:grpSpPr>
        <a:xfrm>
          <a:off x="0" y="0"/>
          <a:ext cx="0" cy="0"/>
          <a:chOff x="0" y="0"/>
          <a:chExt cx="0" cy="0"/>
        </a:xfrm>
      </p:grpSpPr>
      <p:pic>
        <p:nvPicPr>
          <p:cNvPr id="46" name="Google Shape;46;p56"/>
          <p:cNvPicPr preferRelativeResize="0"/>
          <p:nvPr/>
        </p:nvPicPr>
        <p:blipFill rotWithShape="1">
          <a:blip r:embed="rId2">
            <a:alphaModFix/>
          </a:blip>
          <a:srcRect/>
          <a:stretch/>
        </p:blipFill>
        <p:spPr>
          <a:xfrm>
            <a:off x="-18855" y="5429840"/>
            <a:ext cx="12224721" cy="1429956"/>
          </a:xfrm>
          <a:prstGeom prst="rect">
            <a:avLst/>
          </a:prstGeom>
          <a:noFill/>
          <a:ln>
            <a:noFill/>
          </a:ln>
        </p:spPr>
      </p:pic>
      <p:sp>
        <p:nvSpPr>
          <p:cNvPr id="47" name="Google Shape;47;p56"/>
          <p:cNvSpPr txBox="1">
            <a:spLocks noGrp="1"/>
          </p:cNvSpPr>
          <p:nvPr>
            <p:ph type="body" idx="1"/>
          </p:nvPr>
        </p:nvSpPr>
        <p:spPr>
          <a:xfrm>
            <a:off x="602801" y="6363407"/>
            <a:ext cx="10311412" cy="523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b="0" i="0">
                <a:solidFill>
                  <a:schemeClr val="dk1"/>
                </a:solidFill>
                <a:latin typeface="Garamond"/>
                <a:ea typeface="Garamond"/>
                <a:cs typeface="Garamond"/>
                <a:sym typeface="Garamo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56"/>
          <p:cNvSpPr txBox="1">
            <a:spLocks noGrp="1"/>
          </p:cNvSpPr>
          <p:nvPr>
            <p:ph type="sldNum" idx="12"/>
          </p:nvPr>
        </p:nvSpPr>
        <p:spPr>
          <a:xfrm>
            <a:off x="9030878" y="64928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56"/>
          <p:cNvSpPr txBox="1">
            <a:spLocks noGrp="1"/>
          </p:cNvSpPr>
          <p:nvPr>
            <p:ph type="body" idx="2"/>
          </p:nvPr>
        </p:nvSpPr>
        <p:spPr>
          <a:xfrm>
            <a:off x="495300" y="457200"/>
            <a:ext cx="10668000" cy="668215"/>
          </a:xfrm>
          <a:prstGeom prst="rect">
            <a:avLst/>
          </a:prstGeom>
          <a:noFill/>
          <a:ln>
            <a:noFill/>
          </a:ln>
        </p:spPr>
        <p:txBody>
          <a:bodyPr spcFirstLastPara="1" wrap="square" lIns="91425" tIns="45700" rIns="91425" bIns="0" anchor="b" anchorCtr="0">
            <a:normAutofit/>
          </a:bodyPr>
          <a:lstStyle>
            <a:lvl1pPr marL="457200" lvl="0" indent="-228600" algn="l">
              <a:lnSpc>
                <a:spcPct val="90000"/>
              </a:lnSpc>
              <a:spcBef>
                <a:spcPts val="1000"/>
              </a:spcBef>
              <a:spcAft>
                <a:spcPts val="0"/>
              </a:spcAft>
              <a:buClr>
                <a:schemeClr val="lt1"/>
              </a:buClr>
              <a:buSzPts val="3400"/>
              <a:buNone/>
              <a:defRPr sz="3400" b="1" i="0">
                <a:solidFill>
                  <a:schemeClr val="lt1"/>
                </a:solidFill>
                <a:latin typeface="Garamond"/>
                <a:ea typeface="Garamond"/>
                <a:cs typeface="Garamond"/>
                <a:sym typeface="Garamond"/>
              </a:defRPr>
            </a:lvl1pPr>
            <a:lvl2pPr marL="914400" lvl="1" indent="-431800" algn="l">
              <a:lnSpc>
                <a:spcPct val="90000"/>
              </a:lnSpc>
              <a:spcBef>
                <a:spcPts val="500"/>
              </a:spcBef>
              <a:spcAft>
                <a:spcPts val="0"/>
              </a:spcAft>
              <a:buClr>
                <a:schemeClr val="dk1"/>
              </a:buClr>
              <a:buSzPts val="3200"/>
              <a:buChar char="•"/>
              <a:defRPr sz="3200" b="1"/>
            </a:lvl2pPr>
            <a:lvl3pPr marL="1371600" lvl="2" indent="-431800" algn="l">
              <a:lnSpc>
                <a:spcPct val="90000"/>
              </a:lnSpc>
              <a:spcBef>
                <a:spcPts val="500"/>
              </a:spcBef>
              <a:spcAft>
                <a:spcPts val="0"/>
              </a:spcAft>
              <a:buClr>
                <a:schemeClr val="dk1"/>
              </a:buClr>
              <a:buSzPts val="3200"/>
              <a:buChar char="•"/>
              <a:defRPr sz="3200" b="1"/>
            </a:lvl3pPr>
            <a:lvl4pPr marL="1828800" lvl="3" indent="-431800" algn="l">
              <a:lnSpc>
                <a:spcPct val="90000"/>
              </a:lnSpc>
              <a:spcBef>
                <a:spcPts val="500"/>
              </a:spcBef>
              <a:spcAft>
                <a:spcPts val="0"/>
              </a:spcAft>
              <a:buClr>
                <a:schemeClr val="dk1"/>
              </a:buClr>
              <a:buSzPts val="3200"/>
              <a:buChar char="•"/>
              <a:defRPr sz="3200" b="1"/>
            </a:lvl4pPr>
            <a:lvl5pPr marL="2286000" lvl="4" indent="-431800" algn="l">
              <a:lnSpc>
                <a:spcPct val="90000"/>
              </a:lnSpc>
              <a:spcBef>
                <a:spcPts val="500"/>
              </a:spcBef>
              <a:spcAft>
                <a:spcPts val="0"/>
              </a:spcAft>
              <a:buClr>
                <a:schemeClr val="dk1"/>
              </a:buClr>
              <a:buSzPts val="3200"/>
              <a:buChar char="•"/>
              <a:defRPr sz="32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56"/>
          <p:cNvSpPr txBox="1">
            <a:spLocks noGrp="1"/>
          </p:cNvSpPr>
          <p:nvPr>
            <p:ph type="body" idx="3"/>
          </p:nvPr>
        </p:nvSpPr>
        <p:spPr>
          <a:xfrm>
            <a:off x="848983" y="1453738"/>
            <a:ext cx="4769299" cy="3721367"/>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lt1"/>
              </a:buClr>
              <a:buSzPts val="2600"/>
              <a:buFont typeface="Arial"/>
              <a:buChar char="•"/>
              <a:defRPr sz="2600" b="0" i="0">
                <a:solidFill>
                  <a:schemeClr val="lt1"/>
                </a:solidFill>
                <a:latin typeface="Garamond"/>
                <a:ea typeface="Garamond"/>
                <a:cs typeface="Garamond"/>
                <a:sym typeface="Garamond"/>
              </a:defRPr>
            </a:lvl1pPr>
            <a:lvl2pPr marL="914400" lvl="1" indent="-361950" algn="l">
              <a:lnSpc>
                <a:spcPct val="90000"/>
              </a:lnSpc>
              <a:spcBef>
                <a:spcPts val="500"/>
              </a:spcBef>
              <a:spcAft>
                <a:spcPts val="0"/>
              </a:spcAft>
              <a:buClr>
                <a:schemeClr val="dk1"/>
              </a:buClr>
              <a:buSzPts val="2100"/>
              <a:buChar char="•"/>
              <a:defRPr sz="2100"/>
            </a:lvl2pPr>
            <a:lvl3pPr marL="1371600" lvl="2" indent="-361950" algn="l">
              <a:lnSpc>
                <a:spcPct val="90000"/>
              </a:lnSpc>
              <a:spcBef>
                <a:spcPts val="500"/>
              </a:spcBef>
              <a:spcAft>
                <a:spcPts val="0"/>
              </a:spcAft>
              <a:buClr>
                <a:schemeClr val="dk1"/>
              </a:buClr>
              <a:buSzPts val="2100"/>
              <a:buChar char="•"/>
              <a:defRPr sz="2100"/>
            </a:lvl3pPr>
            <a:lvl4pPr marL="1828800" lvl="3" indent="-361950" algn="l">
              <a:lnSpc>
                <a:spcPct val="90000"/>
              </a:lnSpc>
              <a:spcBef>
                <a:spcPts val="500"/>
              </a:spcBef>
              <a:spcAft>
                <a:spcPts val="0"/>
              </a:spcAft>
              <a:buClr>
                <a:schemeClr val="dk1"/>
              </a:buClr>
              <a:buSzPts val="2100"/>
              <a:buChar char="•"/>
              <a:defRPr sz="2100"/>
            </a:lvl4pPr>
            <a:lvl5pPr marL="2286000" lvl="4" indent="-361950" algn="l">
              <a:lnSpc>
                <a:spcPct val="90000"/>
              </a:lnSpc>
              <a:spcBef>
                <a:spcPts val="500"/>
              </a:spcBef>
              <a:spcAft>
                <a:spcPts val="0"/>
              </a:spcAft>
              <a:buClr>
                <a:schemeClr val="dk1"/>
              </a:buClr>
              <a:buSzPts val="210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56"/>
          <p:cNvSpPr txBox="1">
            <a:spLocks noGrp="1"/>
          </p:cNvSpPr>
          <p:nvPr>
            <p:ph type="body" idx="4"/>
          </p:nvPr>
        </p:nvSpPr>
        <p:spPr>
          <a:xfrm>
            <a:off x="6043245" y="1453738"/>
            <a:ext cx="4769299" cy="3721367"/>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lt1"/>
              </a:buClr>
              <a:buSzPts val="2600"/>
              <a:buFont typeface="Arial"/>
              <a:buChar char="•"/>
              <a:defRPr sz="2600" b="0" i="0">
                <a:solidFill>
                  <a:schemeClr val="lt1"/>
                </a:solidFill>
                <a:latin typeface="Garamond"/>
                <a:ea typeface="Garamond"/>
                <a:cs typeface="Garamond"/>
                <a:sym typeface="Garamond"/>
              </a:defRPr>
            </a:lvl1pPr>
            <a:lvl2pPr marL="914400" lvl="1" indent="-361950" algn="l">
              <a:lnSpc>
                <a:spcPct val="90000"/>
              </a:lnSpc>
              <a:spcBef>
                <a:spcPts val="500"/>
              </a:spcBef>
              <a:spcAft>
                <a:spcPts val="0"/>
              </a:spcAft>
              <a:buClr>
                <a:schemeClr val="dk1"/>
              </a:buClr>
              <a:buSzPts val="2100"/>
              <a:buChar char="•"/>
              <a:defRPr sz="2100"/>
            </a:lvl2pPr>
            <a:lvl3pPr marL="1371600" lvl="2" indent="-361950" algn="l">
              <a:lnSpc>
                <a:spcPct val="90000"/>
              </a:lnSpc>
              <a:spcBef>
                <a:spcPts val="500"/>
              </a:spcBef>
              <a:spcAft>
                <a:spcPts val="0"/>
              </a:spcAft>
              <a:buClr>
                <a:schemeClr val="dk1"/>
              </a:buClr>
              <a:buSzPts val="2100"/>
              <a:buChar char="•"/>
              <a:defRPr sz="2100"/>
            </a:lvl3pPr>
            <a:lvl4pPr marL="1828800" lvl="3" indent="-361950" algn="l">
              <a:lnSpc>
                <a:spcPct val="90000"/>
              </a:lnSpc>
              <a:spcBef>
                <a:spcPts val="500"/>
              </a:spcBef>
              <a:spcAft>
                <a:spcPts val="0"/>
              </a:spcAft>
              <a:buClr>
                <a:schemeClr val="dk1"/>
              </a:buClr>
              <a:buSzPts val="2100"/>
              <a:buChar char="•"/>
              <a:defRPr sz="2100"/>
            </a:lvl4pPr>
            <a:lvl5pPr marL="2286000" lvl="4" indent="-361950" algn="l">
              <a:lnSpc>
                <a:spcPct val="90000"/>
              </a:lnSpc>
              <a:spcBef>
                <a:spcPts val="500"/>
              </a:spcBef>
              <a:spcAft>
                <a:spcPts val="0"/>
              </a:spcAft>
              <a:buClr>
                <a:schemeClr val="dk1"/>
              </a:buClr>
              <a:buSzPts val="210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 name="Picture 3">
            <a:extLst>
              <a:ext uri="{FF2B5EF4-FFF2-40B4-BE49-F238E27FC236}">
                <a16:creationId xmlns:a16="http://schemas.microsoft.com/office/drawing/2014/main" id="{7DCD89D2-9613-C60B-4F71-1FEBD97C887B}"/>
              </a:ext>
            </a:extLst>
          </p:cNvPr>
          <p:cNvPicPr>
            <a:picLocks noChangeAspect="1"/>
          </p:cNvPicPr>
          <p:nvPr userDrawn="1"/>
        </p:nvPicPr>
        <p:blipFill>
          <a:blip r:embed="rId3"/>
          <a:stretch>
            <a:fillRect/>
          </a:stretch>
        </p:blipFill>
        <p:spPr>
          <a:xfrm>
            <a:off x="8696462" y="6077489"/>
            <a:ext cx="3259874" cy="36512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White">
  <p:cSld name="Blank-White">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58"/>
          <p:cNvSpPr txBox="1">
            <a:spLocks noGrp="1"/>
          </p:cNvSpPr>
          <p:nvPr>
            <p:ph type="body" idx="1"/>
          </p:nvPr>
        </p:nvSpPr>
        <p:spPr>
          <a:xfrm>
            <a:off x="602801" y="6363407"/>
            <a:ext cx="10311412" cy="523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200"/>
              <a:buNone/>
              <a:defRPr sz="1200" b="0" i="0">
                <a:solidFill>
                  <a:schemeClr val="lt1"/>
                </a:solidFill>
                <a:latin typeface="Garamond"/>
                <a:ea typeface="Garamond"/>
                <a:cs typeface="Garamond"/>
                <a:sym typeface="Garamo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8"/>
          <p:cNvSpPr txBox="1">
            <a:spLocks noGrp="1"/>
          </p:cNvSpPr>
          <p:nvPr>
            <p:ph type="sldNum" idx="12"/>
          </p:nvPr>
        </p:nvSpPr>
        <p:spPr>
          <a:xfrm>
            <a:off x="9070156" y="644238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pic>
        <p:nvPicPr>
          <p:cNvPr id="2" name="Picture 1">
            <a:extLst>
              <a:ext uri="{FF2B5EF4-FFF2-40B4-BE49-F238E27FC236}">
                <a16:creationId xmlns:a16="http://schemas.microsoft.com/office/drawing/2014/main" id="{E6D9D12D-3000-55B8-E7A4-17AEC2C1A252}"/>
              </a:ext>
            </a:extLst>
          </p:cNvPr>
          <p:cNvPicPr>
            <a:picLocks noChangeAspect="1"/>
          </p:cNvPicPr>
          <p:nvPr userDrawn="1"/>
        </p:nvPicPr>
        <p:blipFill>
          <a:blip r:embed="rId3"/>
          <a:stretch>
            <a:fillRect/>
          </a:stretch>
        </p:blipFill>
        <p:spPr>
          <a:xfrm>
            <a:off x="8761188" y="6115848"/>
            <a:ext cx="3146527" cy="36512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aramond"/>
                <a:ea typeface="Garamond"/>
                <a:cs typeface="Garamond"/>
                <a:sym typeface="Garamon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aramond"/>
                <a:ea typeface="Garamond"/>
                <a:cs typeface="Garamond"/>
                <a:sym typeface="Garamond"/>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6"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
          <p:cNvSpPr txBox="1">
            <a:spLocks noGrp="1"/>
          </p:cNvSpPr>
          <p:nvPr>
            <p:ph type="body" idx="2"/>
          </p:nvPr>
        </p:nvSpPr>
        <p:spPr>
          <a:xfrm>
            <a:off x="602801" y="1065261"/>
            <a:ext cx="8334246" cy="2106570"/>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lt1"/>
              </a:buClr>
              <a:buSzPts val="4000"/>
              <a:buNone/>
            </a:pPr>
            <a:r>
              <a:rPr lang="en-US" dirty="0"/>
              <a:t>Performance Evaluations in Workday</a:t>
            </a:r>
          </a:p>
          <a:p>
            <a:pPr marL="0" lvl="0" indent="0" algn="l" rtl="0">
              <a:lnSpc>
                <a:spcPct val="90000"/>
              </a:lnSpc>
              <a:spcBef>
                <a:spcPts val="0"/>
              </a:spcBef>
              <a:spcAft>
                <a:spcPts val="0"/>
              </a:spcAft>
              <a:buClr>
                <a:schemeClr val="lt1"/>
              </a:buClr>
              <a:buSzPts val="4000"/>
              <a:buNone/>
            </a:pPr>
            <a:r>
              <a:rPr lang="en-US" sz="3000" dirty="0"/>
              <a:t>October 2025</a:t>
            </a:r>
            <a:endParaRPr sz="3000" dirty="0"/>
          </a:p>
        </p:txBody>
      </p:sp>
      <p:sp>
        <p:nvSpPr>
          <p:cNvPr id="2" name="TextBox 1">
            <a:extLst>
              <a:ext uri="{FF2B5EF4-FFF2-40B4-BE49-F238E27FC236}">
                <a16:creationId xmlns:a16="http://schemas.microsoft.com/office/drawing/2014/main" id="{E7E0360C-920E-4EE0-AFE0-7AFC89470CAF}"/>
              </a:ext>
            </a:extLst>
          </p:cNvPr>
          <p:cNvSpPr txBox="1"/>
          <p:nvPr/>
        </p:nvSpPr>
        <p:spPr>
          <a:xfrm>
            <a:off x="721453" y="3590488"/>
            <a:ext cx="5721292" cy="1538883"/>
          </a:xfrm>
          <a:prstGeom prst="rect">
            <a:avLst/>
          </a:prstGeom>
          <a:noFill/>
        </p:spPr>
        <p:txBody>
          <a:bodyPr wrap="square" rtlCol="0">
            <a:spAutoFit/>
          </a:bodyPr>
          <a:lstStyle/>
          <a:p>
            <a:endParaRPr lang="en-US" dirty="0">
              <a:solidFill>
                <a:schemeClr val="bg1"/>
              </a:solidFill>
              <a:latin typeface="Garamond" panose="02020404030301010803" pitchFamily="18" charset="0"/>
            </a:endParaRPr>
          </a:p>
          <a:p>
            <a:endParaRPr lang="en-US" sz="2000" dirty="0">
              <a:solidFill>
                <a:schemeClr val="bg1"/>
              </a:solidFill>
              <a:latin typeface="Garamond" panose="02020404030301010803" pitchFamily="18" charset="0"/>
            </a:endParaRPr>
          </a:p>
          <a:p>
            <a:r>
              <a:rPr lang="en-US" sz="2000" dirty="0">
                <a:solidFill>
                  <a:schemeClr val="bg1"/>
                </a:solidFill>
                <a:latin typeface="Garamond" panose="02020404030301010803" pitchFamily="18" charset="0"/>
              </a:rPr>
              <a:t>Presented by: </a:t>
            </a:r>
          </a:p>
          <a:p>
            <a:r>
              <a:rPr lang="en-US" sz="2000" dirty="0">
                <a:solidFill>
                  <a:schemeClr val="bg1"/>
                </a:solidFill>
                <a:latin typeface="Garamond" panose="02020404030301010803" pitchFamily="18" charset="0"/>
              </a:rPr>
              <a:t>Human Resources </a:t>
            </a:r>
          </a:p>
          <a:p>
            <a:endParaRPr lang="en-US" sz="2000" dirty="0">
              <a:solidFill>
                <a:schemeClr val="bg1"/>
              </a:solidFill>
              <a:latin typeface="Garamond" panose="020204040303010108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3318D-B746-AC70-6BA3-629D965E11D4}"/>
              </a:ext>
            </a:extLst>
          </p:cNvPr>
          <p:cNvSpPr>
            <a:spLocks noGrp="1"/>
          </p:cNvSpPr>
          <p:nvPr>
            <p:ph type="body" idx="2"/>
          </p:nvPr>
        </p:nvSpPr>
        <p:spPr/>
        <p:txBody>
          <a:bodyPr/>
          <a:lstStyle/>
          <a:p>
            <a:r>
              <a:rPr lang="en-US" dirty="0"/>
              <a:t>Rating Cont.</a:t>
            </a:r>
          </a:p>
        </p:txBody>
      </p:sp>
      <p:sp>
        <p:nvSpPr>
          <p:cNvPr id="5" name="Slide Number Placeholder 4">
            <a:extLst>
              <a:ext uri="{FF2B5EF4-FFF2-40B4-BE49-F238E27FC236}">
                <a16:creationId xmlns:a16="http://schemas.microsoft.com/office/drawing/2014/main" id="{84551B16-1031-0637-7523-7DCB29FA11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6" name="Picture 5" descr="A screenshot of a computer&#10;&#10;AI-generated content may be incorrect.">
            <a:extLst>
              <a:ext uri="{FF2B5EF4-FFF2-40B4-BE49-F238E27FC236}">
                <a16:creationId xmlns:a16="http://schemas.microsoft.com/office/drawing/2014/main" id="{C49B602E-A920-46B0-87D9-BFE8314FCB4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68963" y="1306286"/>
            <a:ext cx="9125339" cy="4096137"/>
          </a:xfrm>
          <a:prstGeom prst="rect">
            <a:avLst/>
          </a:prstGeom>
        </p:spPr>
      </p:pic>
    </p:spTree>
    <p:extLst>
      <p:ext uri="{BB962C8B-B14F-4D97-AF65-F5344CB8AC3E}">
        <p14:creationId xmlns:p14="http://schemas.microsoft.com/office/powerpoint/2010/main" val="3667164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93668B-34DA-4927-BF77-43E227A7DF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4" name="Rectangle 3">
            <a:extLst>
              <a:ext uri="{FF2B5EF4-FFF2-40B4-BE49-F238E27FC236}">
                <a16:creationId xmlns:a16="http://schemas.microsoft.com/office/drawing/2014/main" id="{4B831287-96B4-43EF-8911-FE7C8F0DC3C9}"/>
              </a:ext>
            </a:extLst>
          </p:cNvPr>
          <p:cNvSpPr/>
          <p:nvPr/>
        </p:nvSpPr>
        <p:spPr>
          <a:xfrm>
            <a:off x="1400206" y="662540"/>
            <a:ext cx="9334607" cy="461665"/>
          </a:xfrm>
          <a:prstGeom prst="rect">
            <a:avLst/>
          </a:prstGeom>
        </p:spPr>
        <p:txBody>
          <a:bodyPr wrap="none">
            <a:spAutoFit/>
          </a:bodyPr>
          <a:lstStyle/>
          <a:p>
            <a:r>
              <a:rPr lang="en-US" sz="2400" dirty="0">
                <a:latin typeface="Aptos"/>
                <a:ea typeface="Aptos"/>
                <a:cs typeface="Times New Roman" panose="02020603050405020304" pitchFamily="18" charset="0"/>
              </a:rPr>
              <a:t>7. Manager will receive a task to schedule review discussion. Click Submit</a:t>
            </a:r>
            <a:endParaRPr lang="en-US" sz="2400" dirty="0"/>
          </a:p>
        </p:txBody>
      </p:sp>
      <p:pic>
        <p:nvPicPr>
          <p:cNvPr id="5" name="Picture 4" descr="A screenshot of a computer&#10;&#10;AI-generated content may be incorrect.">
            <a:extLst>
              <a:ext uri="{FF2B5EF4-FFF2-40B4-BE49-F238E27FC236}">
                <a16:creationId xmlns:a16="http://schemas.microsoft.com/office/drawing/2014/main" id="{51003D34-BE29-4416-AB2C-EBD395C4829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735494" y="1483567"/>
            <a:ext cx="8584163" cy="3984172"/>
          </a:xfrm>
          <a:prstGeom prst="rect">
            <a:avLst/>
          </a:prstGeom>
        </p:spPr>
      </p:pic>
    </p:spTree>
    <p:extLst>
      <p:ext uri="{BB962C8B-B14F-4D97-AF65-F5344CB8AC3E}">
        <p14:creationId xmlns:p14="http://schemas.microsoft.com/office/powerpoint/2010/main" val="936377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36B9B0-B7A9-4024-A266-5930BE150B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4" name="Rectangle 3">
            <a:extLst>
              <a:ext uri="{FF2B5EF4-FFF2-40B4-BE49-F238E27FC236}">
                <a16:creationId xmlns:a16="http://schemas.microsoft.com/office/drawing/2014/main" id="{A692C504-B68F-4DF3-904A-522D6B6AD995}"/>
              </a:ext>
            </a:extLst>
          </p:cNvPr>
          <p:cNvSpPr/>
          <p:nvPr/>
        </p:nvSpPr>
        <p:spPr>
          <a:xfrm>
            <a:off x="1359158" y="242597"/>
            <a:ext cx="10098833" cy="779444"/>
          </a:xfrm>
          <a:prstGeom prst="rect">
            <a:avLst/>
          </a:prstGeom>
        </p:spPr>
        <p:txBody>
          <a:bodyPr wrap="square">
            <a:spAutoFit/>
          </a:bodyPr>
          <a:lstStyle/>
          <a:p>
            <a:pPr lvl="0">
              <a:lnSpc>
                <a:spcPct val="115000"/>
              </a:lnSpc>
              <a:spcAft>
                <a:spcPts val="800"/>
              </a:spcAft>
            </a:pPr>
            <a:r>
              <a:rPr lang="en-US" sz="2000" kern="100" dirty="0">
                <a:latin typeface="Aptos"/>
                <a:ea typeface="Aptos"/>
                <a:cs typeface="Times New Roman" panose="02020603050405020304" pitchFamily="18" charset="0"/>
              </a:rPr>
              <a:t>8. Employee will receive a task to ‘Provide review comments’. Employee clicks ‘Get Started’, goes through prompts and must acknowledge receipt of evaluation. Employee then click submit</a:t>
            </a:r>
          </a:p>
        </p:txBody>
      </p:sp>
      <p:pic>
        <p:nvPicPr>
          <p:cNvPr id="5" name="Picture 4" descr="A screenshot of a computer&#10;&#10;AI-generated content may be incorrect.">
            <a:extLst>
              <a:ext uri="{FF2B5EF4-FFF2-40B4-BE49-F238E27FC236}">
                <a16:creationId xmlns:a16="http://schemas.microsoft.com/office/drawing/2014/main" id="{CDB84633-11BD-4641-87AC-A21330F0B95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58213" y="1101022"/>
            <a:ext cx="9741158" cy="4469354"/>
          </a:xfrm>
          <a:prstGeom prst="rect">
            <a:avLst/>
          </a:prstGeom>
        </p:spPr>
      </p:pic>
    </p:spTree>
    <p:extLst>
      <p:ext uri="{BB962C8B-B14F-4D97-AF65-F5344CB8AC3E}">
        <p14:creationId xmlns:p14="http://schemas.microsoft.com/office/powerpoint/2010/main" val="3548431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AFE173-83F0-4272-B245-0E7FD2F47E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pic>
        <p:nvPicPr>
          <p:cNvPr id="4" name="Picture 3" descr="A screenshot of a computer&#10;&#10;AI-generated content may be incorrect.">
            <a:extLst>
              <a:ext uri="{FF2B5EF4-FFF2-40B4-BE49-F238E27FC236}">
                <a16:creationId xmlns:a16="http://schemas.microsoft.com/office/drawing/2014/main" id="{4E7582B5-8365-4F50-9FCC-8EAC6059E6C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866122" y="1138335"/>
            <a:ext cx="8612156" cy="4245428"/>
          </a:xfrm>
          <a:prstGeom prst="rect">
            <a:avLst/>
          </a:prstGeom>
        </p:spPr>
      </p:pic>
      <p:sp>
        <p:nvSpPr>
          <p:cNvPr id="5" name="TextBox 4">
            <a:extLst>
              <a:ext uri="{FF2B5EF4-FFF2-40B4-BE49-F238E27FC236}">
                <a16:creationId xmlns:a16="http://schemas.microsoft.com/office/drawing/2014/main" id="{20FBB1B8-E649-4A6E-A5E2-C23AD9259966}"/>
              </a:ext>
            </a:extLst>
          </p:cNvPr>
          <p:cNvSpPr txBox="1"/>
          <p:nvPr/>
        </p:nvSpPr>
        <p:spPr>
          <a:xfrm>
            <a:off x="2164702" y="374159"/>
            <a:ext cx="8164286" cy="307777"/>
          </a:xfrm>
          <a:prstGeom prst="rect">
            <a:avLst/>
          </a:prstGeom>
          <a:noFill/>
        </p:spPr>
        <p:txBody>
          <a:bodyPr wrap="square" rtlCol="0">
            <a:spAutoFit/>
          </a:bodyPr>
          <a:lstStyle/>
          <a:p>
            <a:r>
              <a:rPr lang="en-US" dirty="0"/>
              <a:t>Employee comment Cont.</a:t>
            </a:r>
          </a:p>
        </p:txBody>
      </p:sp>
    </p:spTree>
    <p:extLst>
      <p:ext uri="{BB962C8B-B14F-4D97-AF65-F5344CB8AC3E}">
        <p14:creationId xmlns:p14="http://schemas.microsoft.com/office/powerpoint/2010/main" val="2935749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4BE14C-9A94-4676-94E5-A6EC3A159E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4" name="Picture 3" descr="A screenshot of a computer&#10;&#10;AI-generated content may be incorrect.">
            <a:extLst>
              <a:ext uri="{FF2B5EF4-FFF2-40B4-BE49-F238E27FC236}">
                <a16:creationId xmlns:a16="http://schemas.microsoft.com/office/drawing/2014/main" id="{5ECECD78-5D65-47FC-813B-030F798FD50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02229" y="1045029"/>
            <a:ext cx="9060024" cy="4553338"/>
          </a:xfrm>
          <a:prstGeom prst="rect">
            <a:avLst/>
          </a:prstGeom>
        </p:spPr>
      </p:pic>
      <p:sp>
        <p:nvSpPr>
          <p:cNvPr id="5" name="TextBox 4">
            <a:extLst>
              <a:ext uri="{FF2B5EF4-FFF2-40B4-BE49-F238E27FC236}">
                <a16:creationId xmlns:a16="http://schemas.microsoft.com/office/drawing/2014/main" id="{E8024FE2-105A-47CF-A0A9-BD5CE97C3AE0}"/>
              </a:ext>
            </a:extLst>
          </p:cNvPr>
          <p:cNvSpPr txBox="1"/>
          <p:nvPr/>
        </p:nvSpPr>
        <p:spPr>
          <a:xfrm>
            <a:off x="1744824" y="307910"/>
            <a:ext cx="7959013" cy="307777"/>
          </a:xfrm>
          <a:prstGeom prst="rect">
            <a:avLst/>
          </a:prstGeom>
          <a:noFill/>
        </p:spPr>
        <p:txBody>
          <a:bodyPr wrap="square" rtlCol="0">
            <a:spAutoFit/>
          </a:bodyPr>
          <a:lstStyle/>
          <a:p>
            <a:r>
              <a:rPr lang="en-US" dirty="0"/>
              <a:t>Employee comment cont.</a:t>
            </a:r>
          </a:p>
        </p:txBody>
      </p:sp>
    </p:spTree>
    <p:extLst>
      <p:ext uri="{BB962C8B-B14F-4D97-AF65-F5344CB8AC3E}">
        <p14:creationId xmlns:p14="http://schemas.microsoft.com/office/powerpoint/2010/main" val="934358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F0E769-331B-4E22-A6F7-D374403EA0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pic>
        <p:nvPicPr>
          <p:cNvPr id="4" name="Picture 3" descr="A screenshot of a computer&#10;&#10;AI-generated content may be incorrect.">
            <a:extLst>
              <a:ext uri="{FF2B5EF4-FFF2-40B4-BE49-F238E27FC236}">
                <a16:creationId xmlns:a16="http://schemas.microsoft.com/office/drawing/2014/main" id="{2152F8A8-B7CD-42C5-9251-36D3443D7C9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052735" y="1101012"/>
            <a:ext cx="8976049" cy="4198776"/>
          </a:xfrm>
          <a:prstGeom prst="rect">
            <a:avLst/>
          </a:prstGeom>
        </p:spPr>
      </p:pic>
      <p:sp>
        <p:nvSpPr>
          <p:cNvPr id="5" name="TextBox 4">
            <a:extLst>
              <a:ext uri="{FF2B5EF4-FFF2-40B4-BE49-F238E27FC236}">
                <a16:creationId xmlns:a16="http://schemas.microsoft.com/office/drawing/2014/main" id="{7A3BA32C-1AE9-4EBB-A2D6-1F5BD1D19AA9}"/>
              </a:ext>
            </a:extLst>
          </p:cNvPr>
          <p:cNvSpPr txBox="1"/>
          <p:nvPr/>
        </p:nvSpPr>
        <p:spPr>
          <a:xfrm>
            <a:off x="2052735" y="485192"/>
            <a:ext cx="7949681" cy="738664"/>
          </a:xfrm>
          <a:prstGeom prst="rect">
            <a:avLst/>
          </a:prstGeom>
          <a:noFill/>
        </p:spPr>
        <p:txBody>
          <a:bodyPr wrap="square" rtlCol="0">
            <a:spAutoFit/>
          </a:bodyPr>
          <a:lstStyle/>
          <a:p>
            <a:r>
              <a:rPr lang="en-US" dirty="0"/>
              <a:t>9. Manager </a:t>
            </a:r>
            <a:r>
              <a:rPr lang="en-US" dirty="0" err="1"/>
              <a:t>recieves</a:t>
            </a:r>
            <a:r>
              <a:rPr lang="en-US" dirty="0"/>
              <a:t> a task to acknowledge the </a:t>
            </a:r>
            <a:r>
              <a:rPr lang="en-US" dirty="0" err="1"/>
              <a:t>evaluaution</a:t>
            </a:r>
            <a:r>
              <a:rPr lang="en-US" dirty="0"/>
              <a:t>. Manager must acknowledge in the Status box and click submit.</a:t>
            </a:r>
          </a:p>
          <a:p>
            <a:endParaRPr lang="en-US" dirty="0"/>
          </a:p>
        </p:txBody>
      </p:sp>
    </p:spTree>
    <p:extLst>
      <p:ext uri="{BB962C8B-B14F-4D97-AF65-F5344CB8AC3E}">
        <p14:creationId xmlns:p14="http://schemas.microsoft.com/office/powerpoint/2010/main" val="1981116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71C139-EE3D-45D5-8118-E620F2EE5A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pic>
        <p:nvPicPr>
          <p:cNvPr id="4" name="Picture 3" descr="A screenshot of a computer&#10;&#10;AI-generated content may be incorrect.">
            <a:extLst>
              <a:ext uri="{FF2B5EF4-FFF2-40B4-BE49-F238E27FC236}">
                <a16:creationId xmlns:a16="http://schemas.microsoft.com/office/drawing/2014/main" id="{9C8A6420-DEF9-4DD8-9482-4A55F97BC99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369977" y="802433"/>
            <a:ext cx="8544236" cy="4721289"/>
          </a:xfrm>
          <a:prstGeom prst="rect">
            <a:avLst/>
          </a:prstGeom>
        </p:spPr>
      </p:pic>
      <p:sp>
        <p:nvSpPr>
          <p:cNvPr id="5" name="TextBox 4">
            <a:extLst>
              <a:ext uri="{FF2B5EF4-FFF2-40B4-BE49-F238E27FC236}">
                <a16:creationId xmlns:a16="http://schemas.microsoft.com/office/drawing/2014/main" id="{0474FEE1-FBF2-410F-8217-25DA1F5380B7}"/>
              </a:ext>
            </a:extLst>
          </p:cNvPr>
          <p:cNvSpPr txBox="1"/>
          <p:nvPr/>
        </p:nvSpPr>
        <p:spPr>
          <a:xfrm>
            <a:off x="2369977" y="391886"/>
            <a:ext cx="7156578" cy="307777"/>
          </a:xfrm>
          <a:prstGeom prst="rect">
            <a:avLst/>
          </a:prstGeom>
          <a:noFill/>
        </p:spPr>
        <p:txBody>
          <a:bodyPr wrap="square" rtlCol="0">
            <a:spAutoFit/>
          </a:bodyPr>
          <a:lstStyle/>
          <a:p>
            <a:r>
              <a:rPr lang="en-US" dirty="0"/>
              <a:t>Manager acknowledgement Cont. </a:t>
            </a:r>
          </a:p>
        </p:txBody>
      </p:sp>
    </p:spTree>
    <p:extLst>
      <p:ext uri="{BB962C8B-B14F-4D97-AF65-F5344CB8AC3E}">
        <p14:creationId xmlns:p14="http://schemas.microsoft.com/office/powerpoint/2010/main" val="4094228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156069-B8F0-4A44-BD75-53C7787A713A}"/>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65209CE7-8134-4077-BFE3-A6FF9061A0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4" name="TextBox 3">
            <a:extLst>
              <a:ext uri="{FF2B5EF4-FFF2-40B4-BE49-F238E27FC236}">
                <a16:creationId xmlns:a16="http://schemas.microsoft.com/office/drawing/2014/main" id="{D742DA5C-A7C8-4604-81CA-693DCD574E5B}"/>
              </a:ext>
            </a:extLst>
          </p:cNvPr>
          <p:cNvSpPr txBox="1"/>
          <p:nvPr/>
        </p:nvSpPr>
        <p:spPr>
          <a:xfrm>
            <a:off x="1998133" y="2175933"/>
            <a:ext cx="8195733" cy="2554545"/>
          </a:xfrm>
          <a:prstGeom prst="rect">
            <a:avLst/>
          </a:prstGeom>
          <a:noFill/>
        </p:spPr>
        <p:txBody>
          <a:bodyPr wrap="square" rtlCol="0">
            <a:spAutoFit/>
          </a:bodyPr>
          <a:lstStyle/>
          <a:p>
            <a:pPr algn="ctr"/>
            <a:r>
              <a:rPr lang="en-US" sz="8000" b="1" dirty="0">
                <a:solidFill>
                  <a:srgbClr val="191919"/>
                </a:solidFill>
                <a:latin typeface="Garamond"/>
                <a:sym typeface="Garamond"/>
              </a:rPr>
              <a:t>Questions</a:t>
            </a:r>
            <a:endParaRPr lang="en-US" sz="8000" dirty="0"/>
          </a:p>
          <a:p>
            <a:endParaRPr lang="en-US" sz="8000" dirty="0"/>
          </a:p>
        </p:txBody>
      </p:sp>
    </p:spTree>
    <p:extLst>
      <p:ext uri="{BB962C8B-B14F-4D97-AF65-F5344CB8AC3E}">
        <p14:creationId xmlns:p14="http://schemas.microsoft.com/office/powerpoint/2010/main" val="2385594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83E5F80-9B3D-A0ED-3540-1FC2A767E5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6" name="Rectangle 5">
            <a:extLst>
              <a:ext uri="{FF2B5EF4-FFF2-40B4-BE49-F238E27FC236}">
                <a16:creationId xmlns:a16="http://schemas.microsoft.com/office/drawing/2014/main" id="{8C0C93B0-DA33-4637-A70E-B665193A5133}"/>
              </a:ext>
            </a:extLst>
          </p:cNvPr>
          <p:cNvSpPr/>
          <p:nvPr/>
        </p:nvSpPr>
        <p:spPr>
          <a:xfrm>
            <a:off x="416766" y="429485"/>
            <a:ext cx="11490949" cy="475451"/>
          </a:xfrm>
          <a:prstGeom prst="rect">
            <a:avLst/>
          </a:prstGeom>
        </p:spPr>
        <p:txBody>
          <a:bodyPr wrap="square">
            <a:spAutoFit/>
          </a:bodyPr>
          <a:lstStyle/>
          <a:p>
            <a:pPr lvl="0">
              <a:lnSpc>
                <a:spcPct val="115000"/>
              </a:lnSpc>
              <a:spcAft>
                <a:spcPts val="800"/>
              </a:spcAft>
            </a:pPr>
            <a:r>
              <a:rPr lang="en-US" sz="2300" kern="100" dirty="0">
                <a:latin typeface="Aptos"/>
                <a:ea typeface="Aptos"/>
                <a:cs typeface="Times New Roman" panose="02020603050405020304" pitchFamily="18" charset="0"/>
              </a:rPr>
              <a:t>1. Manager will receive a task to Set Content for Annual Evaluation, Click ‘Get Started’ button.</a:t>
            </a:r>
          </a:p>
        </p:txBody>
      </p:sp>
      <p:pic>
        <p:nvPicPr>
          <p:cNvPr id="7" name="Picture 6" descr="A screenshot of a chat&#10;&#10;AI-generated content may be incorrect.">
            <a:extLst>
              <a:ext uri="{FF2B5EF4-FFF2-40B4-BE49-F238E27FC236}">
                <a16:creationId xmlns:a16="http://schemas.microsoft.com/office/drawing/2014/main" id="{A9DA7471-D665-43C5-8E02-AA9B44F8DAE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55440" y="1567543"/>
            <a:ext cx="8408437" cy="3702199"/>
          </a:xfrm>
          <a:prstGeom prst="rect">
            <a:avLst/>
          </a:prstGeom>
        </p:spPr>
      </p:pic>
    </p:spTree>
    <p:extLst>
      <p:ext uri="{BB962C8B-B14F-4D97-AF65-F5344CB8AC3E}">
        <p14:creationId xmlns:p14="http://schemas.microsoft.com/office/powerpoint/2010/main" val="2354497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EE0CD08-B3DE-72C7-9451-291DCE97CA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8" name="Text Placeholder 2">
            <a:extLst>
              <a:ext uri="{FF2B5EF4-FFF2-40B4-BE49-F238E27FC236}">
                <a16:creationId xmlns:a16="http://schemas.microsoft.com/office/drawing/2014/main" id="{A3E3B8F9-190F-48B6-B972-3203F18520BC}"/>
              </a:ext>
            </a:extLst>
          </p:cNvPr>
          <p:cNvSpPr>
            <a:spLocks noGrp="1"/>
          </p:cNvSpPr>
          <p:nvPr>
            <p:ph type="body" idx="2"/>
          </p:nvPr>
        </p:nvSpPr>
        <p:spPr>
          <a:xfrm>
            <a:off x="495300" y="457200"/>
            <a:ext cx="10668000" cy="668338"/>
          </a:xfrm>
        </p:spPr>
        <p:txBody>
          <a:bodyPr>
            <a:normAutofit fontScale="62500" lnSpcReduction="20000"/>
          </a:bodyPr>
          <a:lstStyle/>
          <a:p>
            <a:r>
              <a:rPr lang="en-US" dirty="0"/>
              <a:t>2. Job responsibilities will pull in from the Position Description. Check them over and click ‘Add’ button to add additional responsibilities. Once finished, click Submit.</a:t>
            </a:r>
          </a:p>
          <a:p>
            <a:endParaRPr lang="en-US" dirty="0"/>
          </a:p>
        </p:txBody>
      </p:sp>
      <p:pic>
        <p:nvPicPr>
          <p:cNvPr id="9" name="Picture 8" descr="A screenshot of a chat&#10;&#10;AI-generated content may be incorrect.">
            <a:extLst>
              <a:ext uri="{FF2B5EF4-FFF2-40B4-BE49-F238E27FC236}">
                <a16:creationId xmlns:a16="http://schemas.microsoft.com/office/drawing/2014/main" id="{9D67D0AF-57C5-453F-9CA0-0643BBD84E2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36778" y="1125538"/>
            <a:ext cx="9640079" cy="4009591"/>
          </a:xfrm>
          <a:prstGeom prst="rect">
            <a:avLst/>
          </a:prstGeom>
        </p:spPr>
      </p:pic>
    </p:spTree>
    <p:extLst>
      <p:ext uri="{BB962C8B-B14F-4D97-AF65-F5344CB8AC3E}">
        <p14:creationId xmlns:p14="http://schemas.microsoft.com/office/powerpoint/2010/main" val="888043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3DF132-5754-D345-7C4F-8EE819A2A9AD}"/>
              </a:ext>
            </a:extLst>
          </p:cNvPr>
          <p:cNvSpPr>
            <a:spLocks noGrp="1"/>
          </p:cNvSpPr>
          <p:nvPr>
            <p:ph type="body" idx="2"/>
          </p:nvPr>
        </p:nvSpPr>
        <p:spPr/>
        <p:txBody>
          <a:bodyPr>
            <a:normAutofit fontScale="47500" lnSpcReduction="20000"/>
          </a:bodyPr>
          <a:lstStyle/>
          <a:p>
            <a:pPr lvl="0"/>
            <a:r>
              <a:rPr lang="en-US" dirty="0"/>
              <a:t>3. Set the goals. Add at least 3 goals. Enter the due date as the end of fiscal year and choose ‘In Progress’ as the status for each goal. Click next to review and submit. Once submitted, the employee will receive a task.</a:t>
            </a:r>
          </a:p>
        </p:txBody>
      </p:sp>
      <p:sp>
        <p:nvSpPr>
          <p:cNvPr id="5" name="Slide Number Placeholder 4">
            <a:extLst>
              <a:ext uri="{FF2B5EF4-FFF2-40B4-BE49-F238E27FC236}">
                <a16:creationId xmlns:a16="http://schemas.microsoft.com/office/drawing/2014/main" id="{9EE0CD08-B3DE-72C7-9451-291DCE97CA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6" name="Text Placeholder 3">
            <a:extLst>
              <a:ext uri="{FF2B5EF4-FFF2-40B4-BE49-F238E27FC236}">
                <a16:creationId xmlns:a16="http://schemas.microsoft.com/office/drawing/2014/main" id="{15BBA7AA-A8EB-2BFA-B30E-117B533E141C}"/>
              </a:ext>
            </a:extLst>
          </p:cNvPr>
          <p:cNvSpPr txBox="1">
            <a:spLocks/>
          </p:cNvSpPr>
          <p:nvPr/>
        </p:nvSpPr>
        <p:spPr>
          <a:xfrm>
            <a:off x="495300" y="4228960"/>
            <a:ext cx="10376034" cy="145666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rgbClr val="191919"/>
              </a:buClr>
              <a:buSzPts val="2600"/>
              <a:buFont typeface="Arial"/>
              <a:buChar char="•"/>
              <a:defRPr sz="2600" b="0" i="0" u="none" strike="noStrike" cap="none">
                <a:solidFill>
                  <a:srgbClr val="191919"/>
                </a:solidFill>
                <a:latin typeface="Garamond"/>
                <a:ea typeface="Garamond"/>
                <a:cs typeface="Garamond"/>
                <a:sym typeface="Garamond"/>
              </a:defRPr>
            </a:lvl1pPr>
            <a:lvl2pPr marL="914400" marR="0" lvl="1" indent="-361950" algn="l" rtl="0">
              <a:lnSpc>
                <a:spcPct val="90000"/>
              </a:lnSpc>
              <a:spcBef>
                <a:spcPts val="500"/>
              </a:spcBef>
              <a:spcAft>
                <a:spcPts val="0"/>
              </a:spcAft>
              <a:buClr>
                <a:schemeClr val="dk1"/>
              </a:buClr>
              <a:buSzPts val="2100"/>
              <a:buFont typeface="Arial"/>
              <a:buChar char="•"/>
              <a:defRPr sz="2100" b="0" i="0" u="none" strike="noStrike" cap="none">
                <a:solidFill>
                  <a:schemeClr val="dk1"/>
                </a:solidFill>
                <a:latin typeface="Garamond"/>
                <a:ea typeface="Garamond"/>
                <a:cs typeface="Garamond"/>
                <a:sym typeface="Garamond"/>
              </a:defRPr>
            </a:lvl2pPr>
            <a:lvl3pPr marL="1371600" marR="0" lvl="2" indent="-361950" algn="l" rtl="0">
              <a:lnSpc>
                <a:spcPct val="90000"/>
              </a:lnSpc>
              <a:spcBef>
                <a:spcPts val="500"/>
              </a:spcBef>
              <a:spcAft>
                <a:spcPts val="0"/>
              </a:spcAft>
              <a:buClr>
                <a:schemeClr val="dk1"/>
              </a:buClr>
              <a:buSzPts val="2100"/>
              <a:buFont typeface="Arial"/>
              <a:buChar char="•"/>
              <a:defRPr sz="2100" b="0" i="0" u="none" strike="noStrike" cap="none">
                <a:solidFill>
                  <a:schemeClr val="dk1"/>
                </a:solidFill>
                <a:latin typeface="Garamond"/>
                <a:ea typeface="Garamond"/>
                <a:cs typeface="Garamond"/>
                <a:sym typeface="Garamond"/>
              </a:defRPr>
            </a:lvl3pPr>
            <a:lvl4pPr marL="1828800" marR="0" lvl="3" indent="-361950" algn="l" rtl="0">
              <a:lnSpc>
                <a:spcPct val="90000"/>
              </a:lnSpc>
              <a:spcBef>
                <a:spcPts val="500"/>
              </a:spcBef>
              <a:spcAft>
                <a:spcPts val="0"/>
              </a:spcAft>
              <a:buClr>
                <a:schemeClr val="dk1"/>
              </a:buClr>
              <a:buSzPts val="2100"/>
              <a:buFont typeface="Arial"/>
              <a:buChar char="•"/>
              <a:defRPr sz="2100" b="0" i="0" u="none" strike="noStrike" cap="none">
                <a:solidFill>
                  <a:schemeClr val="dk1"/>
                </a:solidFill>
                <a:latin typeface="Garamond"/>
                <a:ea typeface="Garamond"/>
                <a:cs typeface="Garamond"/>
                <a:sym typeface="Garamond"/>
              </a:defRPr>
            </a:lvl4pPr>
            <a:lvl5pPr marL="2286000" marR="0" lvl="4" indent="-361950" algn="l" rtl="0">
              <a:lnSpc>
                <a:spcPct val="90000"/>
              </a:lnSpc>
              <a:spcBef>
                <a:spcPts val="500"/>
              </a:spcBef>
              <a:spcAft>
                <a:spcPts val="0"/>
              </a:spcAft>
              <a:buClr>
                <a:schemeClr val="dk1"/>
              </a:buClr>
              <a:buSzPts val="2100"/>
              <a:buFont typeface="Arial"/>
              <a:buChar char="•"/>
              <a:defRPr sz="2100" b="0" i="0" u="none" strike="noStrike" cap="none">
                <a:solidFill>
                  <a:schemeClr val="dk1"/>
                </a:solidFill>
                <a:latin typeface="Garamond"/>
                <a:ea typeface="Garamond"/>
                <a:cs typeface="Garamond"/>
                <a:sym typeface="Garamon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lang="en-US" dirty="0">
              <a:latin typeface="Garamond" panose="02020404030301010803" pitchFamily="18" charset="0"/>
            </a:endParaRPr>
          </a:p>
        </p:txBody>
      </p:sp>
      <p:pic>
        <p:nvPicPr>
          <p:cNvPr id="7" name="Picture 6" descr="A screenshot of a computer&#10;&#10;AI-generated content may be incorrect.">
            <a:extLst>
              <a:ext uri="{FF2B5EF4-FFF2-40B4-BE49-F238E27FC236}">
                <a16:creationId xmlns:a16="http://schemas.microsoft.com/office/drawing/2014/main" id="{03E470D3-074F-47B3-B000-E7304510E94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483567" y="1670180"/>
            <a:ext cx="8341568" cy="3685591"/>
          </a:xfrm>
          <a:prstGeom prst="rect">
            <a:avLst/>
          </a:prstGeom>
        </p:spPr>
      </p:pic>
    </p:spTree>
    <p:extLst>
      <p:ext uri="{BB962C8B-B14F-4D97-AF65-F5344CB8AC3E}">
        <p14:creationId xmlns:p14="http://schemas.microsoft.com/office/powerpoint/2010/main" val="103862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2845A9-FF51-4F48-A60E-ED0DF90B9476}"/>
              </a:ext>
            </a:extLst>
          </p:cNvPr>
          <p:cNvSpPr>
            <a:spLocks noGrp="1"/>
          </p:cNvSpPr>
          <p:nvPr>
            <p:ph type="body" idx="2"/>
          </p:nvPr>
        </p:nvSpPr>
        <p:spPr/>
        <p:txBody>
          <a:bodyPr/>
          <a:lstStyle/>
          <a:p>
            <a:r>
              <a:rPr lang="en-US" dirty="0"/>
              <a:t>Goals Cont. </a:t>
            </a:r>
          </a:p>
        </p:txBody>
      </p:sp>
      <p:sp>
        <p:nvSpPr>
          <p:cNvPr id="5" name="Slide Number Placeholder 4">
            <a:extLst>
              <a:ext uri="{FF2B5EF4-FFF2-40B4-BE49-F238E27FC236}">
                <a16:creationId xmlns:a16="http://schemas.microsoft.com/office/drawing/2014/main" id="{404C2A70-C6C2-489A-8F1C-9AF170BAA6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7" name="Picture 6" descr="A screenshot of a computer&#10;&#10;AI-generated content may be incorrect.">
            <a:extLst>
              <a:ext uri="{FF2B5EF4-FFF2-40B4-BE49-F238E27FC236}">
                <a16:creationId xmlns:a16="http://schemas.microsoft.com/office/drawing/2014/main" id="{E6993123-39A5-47AE-9C3B-6025F7B3EFA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474237" y="1450910"/>
            <a:ext cx="8836090" cy="3956180"/>
          </a:xfrm>
          <a:prstGeom prst="rect">
            <a:avLst/>
          </a:prstGeom>
        </p:spPr>
      </p:pic>
    </p:spTree>
    <p:extLst>
      <p:ext uri="{BB962C8B-B14F-4D97-AF65-F5344CB8AC3E}">
        <p14:creationId xmlns:p14="http://schemas.microsoft.com/office/powerpoint/2010/main" val="158602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E89D2C-2B27-454B-8209-F88E3445CF22}"/>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218B6929-02C1-4923-824B-698E07028CC6}"/>
              </a:ext>
            </a:extLst>
          </p:cNvPr>
          <p:cNvSpPr>
            <a:spLocks noGrp="1"/>
          </p:cNvSpPr>
          <p:nvPr>
            <p:ph type="body" idx="2"/>
          </p:nvPr>
        </p:nvSpPr>
        <p:spPr/>
        <p:txBody>
          <a:bodyPr>
            <a:normAutofit fontScale="62500" lnSpcReduction="20000"/>
          </a:bodyPr>
          <a:lstStyle/>
          <a:p>
            <a:r>
              <a:rPr lang="en-US" dirty="0"/>
              <a:t>4. Employee will receive task to complete self-evaluation. Employee clicks ‘Get Started’, follow prompts and submits.</a:t>
            </a:r>
          </a:p>
          <a:p>
            <a:endParaRPr lang="en-US" dirty="0"/>
          </a:p>
        </p:txBody>
      </p:sp>
      <p:sp>
        <p:nvSpPr>
          <p:cNvPr id="5" name="Slide Number Placeholder 4">
            <a:extLst>
              <a:ext uri="{FF2B5EF4-FFF2-40B4-BE49-F238E27FC236}">
                <a16:creationId xmlns:a16="http://schemas.microsoft.com/office/drawing/2014/main" id="{2AC8BB26-AC2A-4A74-BEB3-3DDC068D14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pic>
        <p:nvPicPr>
          <p:cNvPr id="7" name="Picture 6" descr="A screenshot of a computer&#10;&#10;AI-generated content may be incorrect.">
            <a:extLst>
              <a:ext uri="{FF2B5EF4-FFF2-40B4-BE49-F238E27FC236}">
                <a16:creationId xmlns:a16="http://schemas.microsoft.com/office/drawing/2014/main" id="{E96308B7-84B2-4C91-A02F-5CF7FF12949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447424" y="998376"/>
            <a:ext cx="5043432" cy="1323358"/>
          </a:xfrm>
          <a:prstGeom prst="rect">
            <a:avLst/>
          </a:prstGeom>
        </p:spPr>
      </p:pic>
      <p:pic>
        <p:nvPicPr>
          <p:cNvPr id="9" name="Picture 8" descr="A screenshot of a report&#10;&#10;AI-generated content may be incorrect.">
            <a:extLst>
              <a:ext uri="{FF2B5EF4-FFF2-40B4-BE49-F238E27FC236}">
                <a16:creationId xmlns:a16="http://schemas.microsoft.com/office/drawing/2014/main" id="{A67338A0-9CE2-4C36-958A-E6FB84B0C0FD}"/>
              </a:ext>
            </a:extLst>
          </p:cNvPr>
          <p:cNvPicPr/>
          <p:nvPr/>
        </p:nvPicPr>
        <p:blipFill>
          <a:blip r:embed="rId3">
            <a:extLst>
              <a:ext uri="{28A0092B-C50C-407E-A947-70E740481C1C}">
                <a14:useLocalDpi xmlns:a14="http://schemas.microsoft.com/office/drawing/2010/main" val="0"/>
              </a:ext>
            </a:extLst>
          </a:blip>
          <a:stretch>
            <a:fillRect/>
          </a:stretch>
        </p:blipFill>
        <p:spPr>
          <a:xfrm>
            <a:off x="3209731" y="2817843"/>
            <a:ext cx="5281125" cy="2715210"/>
          </a:xfrm>
          <a:prstGeom prst="rect">
            <a:avLst/>
          </a:prstGeom>
        </p:spPr>
      </p:pic>
    </p:spTree>
    <p:extLst>
      <p:ext uri="{BB962C8B-B14F-4D97-AF65-F5344CB8AC3E}">
        <p14:creationId xmlns:p14="http://schemas.microsoft.com/office/powerpoint/2010/main" val="2547239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B3E478-1C69-4001-B83C-7AD9F32AF4B1}"/>
              </a:ext>
            </a:extLst>
          </p:cNvPr>
          <p:cNvSpPr>
            <a:spLocks noGrp="1"/>
          </p:cNvSpPr>
          <p:nvPr>
            <p:ph type="body" idx="2"/>
          </p:nvPr>
        </p:nvSpPr>
        <p:spPr/>
        <p:txBody>
          <a:bodyPr>
            <a:normAutofit fontScale="62500" lnSpcReduction="20000"/>
          </a:bodyPr>
          <a:lstStyle/>
          <a:p>
            <a:r>
              <a:rPr lang="en-US" dirty="0"/>
              <a:t>5. Manager get task to ‘Complete Manager Evaluation. Click ‘Get Started’ button, choose a rating for each responsibility, and click next.</a:t>
            </a:r>
          </a:p>
          <a:p>
            <a:endParaRPr lang="en-US" dirty="0"/>
          </a:p>
        </p:txBody>
      </p:sp>
      <p:sp>
        <p:nvSpPr>
          <p:cNvPr id="5" name="Slide Number Placeholder 4">
            <a:extLst>
              <a:ext uri="{FF2B5EF4-FFF2-40B4-BE49-F238E27FC236}">
                <a16:creationId xmlns:a16="http://schemas.microsoft.com/office/drawing/2014/main" id="{192BD0D3-5907-4D66-9410-E2EDF0EACD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pic>
        <p:nvPicPr>
          <p:cNvPr id="6" name="Picture 5" descr="A screenshot of a chat&#10;&#10;AI-generated content may be incorrect.">
            <a:extLst>
              <a:ext uri="{FF2B5EF4-FFF2-40B4-BE49-F238E27FC236}">
                <a16:creationId xmlns:a16="http://schemas.microsoft.com/office/drawing/2014/main" id="{3AB8771B-43D7-499D-8231-04DBC95BD9C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528596" y="1306286"/>
            <a:ext cx="7380514" cy="3741575"/>
          </a:xfrm>
          <a:prstGeom prst="rect">
            <a:avLst/>
          </a:prstGeom>
        </p:spPr>
      </p:pic>
    </p:spTree>
    <p:extLst>
      <p:ext uri="{BB962C8B-B14F-4D97-AF65-F5344CB8AC3E}">
        <p14:creationId xmlns:p14="http://schemas.microsoft.com/office/powerpoint/2010/main" val="1914077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C69DB2-4E41-4D63-8C06-724EA00063DD}"/>
              </a:ext>
            </a:extLst>
          </p:cNvPr>
          <p:cNvSpPr>
            <a:spLocks noGrp="1"/>
          </p:cNvSpPr>
          <p:nvPr>
            <p:ph type="body" idx="2"/>
          </p:nvPr>
        </p:nvSpPr>
        <p:spPr/>
        <p:txBody>
          <a:bodyPr/>
          <a:lstStyle/>
          <a:p>
            <a:r>
              <a:rPr lang="en-US" dirty="0"/>
              <a:t>Rating Cont. </a:t>
            </a:r>
          </a:p>
        </p:txBody>
      </p:sp>
      <p:sp>
        <p:nvSpPr>
          <p:cNvPr id="5" name="Slide Number Placeholder 4">
            <a:extLst>
              <a:ext uri="{FF2B5EF4-FFF2-40B4-BE49-F238E27FC236}">
                <a16:creationId xmlns:a16="http://schemas.microsoft.com/office/drawing/2014/main" id="{9C64FB8A-64FB-4C4F-8FDB-BB58E9CB450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pic>
        <p:nvPicPr>
          <p:cNvPr id="6" name="Picture 5" descr="A screenshot of a computer&#10;&#10;AI-generated content may be incorrect.">
            <a:extLst>
              <a:ext uri="{FF2B5EF4-FFF2-40B4-BE49-F238E27FC236}">
                <a16:creationId xmlns:a16="http://schemas.microsoft.com/office/drawing/2014/main" id="{96EE9B86-A810-48DD-8E76-459D7271A9D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565918" y="1296955"/>
            <a:ext cx="7221893" cy="4086807"/>
          </a:xfrm>
          <a:prstGeom prst="rect">
            <a:avLst/>
          </a:prstGeom>
        </p:spPr>
      </p:pic>
    </p:spTree>
    <p:extLst>
      <p:ext uri="{BB962C8B-B14F-4D97-AF65-F5344CB8AC3E}">
        <p14:creationId xmlns:p14="http://schemas.microsoft.com/office/powerpoint/2010/main" val="877182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98CDD0-C913-4B8D-BAEA-66862C9156E8}"/>
              </a:ext>
            </a:extLst>
          </p:cNvPr>
          <p:cNvSpPr>
            <a:spLocks noGrp="1"/>
          </p:cNvSpPr>
          <p:nvPr>
            <p:ph type="body" idx="2"/>
          </p:nvPr>
        </p:nvSpPr>
        <p:spPr/>
        <p:txBody>
          <a:bodyPr>
            <a:normAutofit fontScale="62500" lnSpcReduction="20000"/>
          </a:bodyPr>
          <a:lstStyle/>
          <a:p>
            <a:r>
              <a:rPr lang="en-US" dirty="0"/>
              <a:t>6. You have the option to attach an evaluation document.  After, click next and choose an overall rating. Click next.</a:t>
            </a:r>
          </a:p>
          <a:p>
            <a:endParaRPr lang="en-US" dirty="0"/>
          </a:p>
        </p:txBody>
      </p:sp>
      <p:sp>
        <p:nvSpPr>
          <p:cNvPr id="5" name="Slide Number Placeholder 4">
            <a:extLst>
              <a:ext uri="{FF2B5EF4-FFF2-40B4-BE49-F238E27FC236}">
                <a16:creationId xmlns:a16="http://schemas.microsoft.com/office/drawing/2014/main" id="{82399511-C01E-40C6-893C-EF3A8316136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pic>
        <p:nvPicPr>
          <p:cNvPr id="7" name="Picture 6" descr="A screenshot of a computer&#10;&#10;AI-generated content may be incorrect.">
            <a:extLst>
              <a:ext uri="{FF2B5EF4-FFF2-40B4-BE49-F238E27FC236}">
                <a16:creationId xmlns:a16="http://schemas.microsoft.com/office/drawing/2014/main" id="{9D10F739-250C-440F-9A76-35063A3FC08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315616" y="1226524"/>
            <a:ext cx="9666515" cy="4017280"/>
          </a:xfrm>
          <a:prstGeom prst="rect">
            <a:avLst/>
          </a:prstGeom>
        </p:spPr>
      </p:pic>
    </p:spTree>
    <p:extLst>
      <p:ext uri="{BB962C8B-B14F-4D97-AF65-F5344CB8AC3E}">
        <p14:creationId xmlns:p14="http://schemas.microsoft.com/office/powerpoint/2010/main" val="1547869032"/>
      </p:ext>
    </p:extLst>
  </p:cSld>
  <p:clrMapOvr>
    <a:masterClrMapping/>
  </p:clrMapOvr>
</p:sld>
</file>

<file path=ppt/theme/theme1.xml><?xml version="1.0" encoding="utf-8"?>
<a:theme xmlns:a="http://schemas.openxmlformats.org/drawingml/2006/main" name="Office Theme">
  <a:themeElements>
    <a:clrScheme name="UWW Custom">
      <a:dk1>
        <a:srgbClr val="000000"/>
      </a:dk1>
      <a:lt1>
        <a:srgbClr val="FFFFFF"/>
      </a:lt1>
      <a:dk2>
        <a:srgbClr val="501D6A"/>
      </a:dk2>
      <a:lt2>
        <a:srgbClr val="A2A9AD"/>
      </a:lt2>
      <a:accent1>
        <a:srgbClr val="3C1951"/>
      </a:accent1>
      <a:accent2>
        <a:srgbClr val="F3EBD3"/>
      </a:accent2>
      <a:accent3>
        <a:srgbClr val="CFD2D3"/>
      </a:accent3>
      <a:accent4>
        <a:srgbClr val="E21569"/>
      </a:accent4>
      <a:accent5>
        <a:srgbClr val="FCB813"/>
      </a:accent5>
      <a:accent6>
        <a:srgbClr val="6FC7B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3851</TotalTime>
  <Words>303</Words>
  <Application>Microsoft Office PowerPoint</Application>
  <PresentationFormat>Widescreen</PresentationFormat>
  <Paragraphs>41</Paragraphs>
  <Slides>18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Garamond</vt: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Elmore, Gina</dc:creator>
  <cp:lastModifiedBy>Putland, Connie</cp:lastModifiedBy>
  <cp:revision>48</cp:revision>
  <cp:lastPrinted>2024-03-14T15:14:39Z</cp:lastPrinted>
  <dcterms:created xsi:type="dcterms:W3CDTF">2023-01-09T16:21:40Z</dcterms:created>
  <dcterms:modified xsi:type="dcterms:W3CDTF">2025-09-26T17:45:10Z</dcterms:modified>
</cp:coreProperties>
</file>